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diagrams/data8.xml" ContentType="application/vnd.openxmlformats-officedocument.drawingml.diagramData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diagrams/data2.xml" ContentType="application/vnd.openxmlformats-officedocument.drawingml.diagramData+xml"/>
  <Override PartName="/ppt/diagrams/data7.xml" ContentType="application/vnd.openxmlformats-officedocument.drawingml.diagramData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diagrams/data6.xml" ContentType="application/vnd.openxmlformats-officedocument.drawingml.diagramData+xml"/>
  <Override PartName="/ppt/slides/slide1.xml" ContentType="application/vnd.openxmlformats-officedocument.presentationml.slide+xml"/>
  <Override PartName="/ppt/diagrams/data5.xml" ContentType="application/vnd.openxmlformats-officedocument.drawingml.diagramData+xml"/>
  <Override PartName="/ppt/drawings/drawing1.xml" ContentType="application/vnd.openxmlformats-officedocument.drawingml.chartshapes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diagrams/drawing8.xml" ContentType="application/vnd.ms-office.drawingml.diagramDrawing+xml"/>
  <Override PartName="/ppt/diagrams/layout8.xml" ContentType="application/vnd.openxmlformats-officedocument.drawingml.diagramLayout+xml"/>
  <Override PartName="/ppt/diagrams/drawing7.xml" ContentType="application/vnd.ms-office.drawingml.diagramDrawing+xml"/>
  <Override PartName="/ppt/diagrams/colors7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7.xml" ContentType="application/vnd.openxmlformats-officedocument.drawingml.diagramLayou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diagrams/drawing6.xml" ContentType="application/vnd.ms-office.drawingml.diagramDrawing+xml"/>
  <Override PartName="/ppt/diagrams/colors6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6.xml" ContentType="application/vnd.openxmlformats-officedocument.drawingml.diagramLayout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quickStyle5.xml" ContentType="application/vnd.openxmlformats-officedocument.drawingml.diagramStyle+xml"/>
  <Override PartName="/ppt/diagrams/layout5.xml" ContentType="application/vnd.openxmlformats-officedocument.drawingml.diagramLayout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charts/chart1.xml" ContentType="application/vnd.openxmlformats-officedocument.drawingml.chart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diagrams/colors8.xml" ContentType="application/vnd.openxmlformats-officedocument.drawingml.diagramColors+xml"/>
  <Override PartName="/ppt/diagrams/quickStyle8.xml" ContentType="application/vnd.openxmlformats-officedocument.drawingml.diagramStyl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5"/>
  </p:notesMasterIdLst>
  <p:sldIdLst>
    <p:sldId id="256" r:id="rId2"/>
    <p:sldId id="447" r:id="rId3"/>
    <p:sldId id="856" r:id="rId4"/>
    <p:sldId id="857" r:id="rId5"/>
    <p:sldId id="272" r:id="rId6"/>
    <p:sldId id="469" r:id="rId7"/>
    <p:sldId id="851" r:id="rId8"/>
    <p:sldId id="839" r:id="rId9"/>
    <p:sldId id="522" r:id="rId10"/>
    <p:sldId id="657" r:id="rId11"/>
    <p:sldId id="696" r:id="rId12"/>
    <p:sldId id="565" r:id="rId13"/>
    <p:sldId id="334" r:id="rId14"/>
    <p:sldId id="474" r:id="rId15"/>
    <p:sldId id="674" r:id="rId16"/>
    <p:sldId id="263" r:id="rId17"/>
    <p:sldId id="282" r:id="rId18"/>
    <p:sldId id="266" r:id="rId19"/>
    <p:sldId id="556" r:id="rId20"/>
    <p:sldId id="487" r:id="rId21"/>
    <p:sldId id="566" r:id="rId22"/>
    <p:sldId id="488" r:id="rId23"/>
    <p:sldId id="578" r:id="rId24"/>
    <p:sldId id="490" r:id="rId25"/>
    <p:sldId id="579" r:id="rId26"/>
    <p:sldId id="489" r:id="rId27"/>
    <p:sldId id="580" r:id="rId28"/>
    <p:sldId id="491" r:id="rId29"/>
    <p:sldId id="855" r:id="rId30"/>
    <p:sldId id="716" r:id="rId31"/>
    <p:sldId id="726" r:id="rId32"/>
    <p:sldId id="858" r:id="rId33"/>
    <p:sldId id="496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1"/>
    <p:restoredTop sz="95493"/>
  </p:normalViewPr>
  <p:slideViewPr>
    <p:cSldViewPr snapToGrid="0">
      <p:cViewPr varScale="1">
        <p:scale>
          <a:sx n="110" d="100"/>
          <a:sy n="110" d="100"/>
        </p:scale>
        <p:origin x="17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obynstrain\Documents\Business\CAT\Process%20Documents\VitalSignsGeneratorandCATMasterDataFi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bynstrain\Documents\Business\CAT\Process%20Documents\VitalSignsGeneratorandCATMasterDataFi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emilycrabtree/Desktop/GENERATORS/VitalSignsGeneratorOnl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714368755507715E-2"/>
          <c:y val="5.0847541789495805E-2"/>
          <c:w val="0.93095454556023427"/>
          <c:h val="0.90169640773372572"/>
        </c:manualLayout>
      </c:layout>
      <c:scatterChart>
        <c:scatterStyle val="lineMarker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107415424"/>
        <c:axId val="107416960"/>
      </c:scatterChart>
      <c:valAx>
        <c:axId val="107415424"/>
        <c:scaling>
          <c:orientation val="minMax"/>
          <c:max val="100"/>
          <c:min val="0"/>
        </c:scaling>
        <c:delete val="0"/>
        <c:axPos val="b"/>
        <c:numFmt formatCode="0.00" sourceLinked="1"/>
        <c:majorTickMark val="out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crossAx val="107416960"/>
        <c:crossesAt val="50"/>
        <c:crossBetween val="midCat"/>
        <c:majorUnit val="10"/>
      </c:valAx>
      <c:valAx>
        <c:axId val="107416960"/>
        <c:scaling>
          <c:orientation val="minMax"/>
          <c:max val="100"/>
          <c:min val="0"/>
        </c:scaling>
        <c:delete val="0"/>
        <c:axPos val="l"/>
        <c:numFmt formatCode="0.00" sourceLinked="1"/>
        <c:majorTickMark val="out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crossAx val="107415424"/>
        <c:crossesAt val="50"/>
        <c:crossBetween val="midCat"/>
        <c:majorUnit val="10"/>
        <c:minorUnit val="2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2"/>
    </a:solidFill>
    <a:ln w="28575">
      <a:noFill/>
      <a:prstDash val="solid"/>
    </a:ln>
  </c:spPr>
  <c:txPr>
    <a:bodyPr/>
    <a:lstStyle/>
    <a:p>
      <a:pPr>
        <a:defRPr sz="1200" b="0" i="0" u="none" strike="noStrike" baseline="0">
          <a:ln>
            <a:solidFill>
              <a:schemeClr val="accent4">
                <a:lumMod val="50000"/>
              </a:schemeClr>
            </a:solidFill>
          </a:ln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760869565217399E-2"/>
          <c:y val="3.4403708253866301E-2"/>
          <c:w val="0.92119565217393995"/>
          <c:h val="0.9334872839548999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15"/>
            <c:spPr>
              <a:solidFill>
                <a:srgbClr val="C0000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STATS!$Q$134</c:f>
              <c:numCache>
                <c:formatCode>0</c:formatCode>
                <c:ptCount val="1"/>
                <c:pt idx="0">
                  <c:v>11.6</c:v>
                </c:pt>
              </c:numCache>
            </c:numRef>
          </c:xVal>
          <c:yVal>
            <c:numRef>
              <c:f>STATS!$Q$135</c:f>
              <c:numCache>
                <c:formatCode>0</c:formatCode>
                <c:ptCount val="1"/>
                <c:pt idx="0">
                  <c:v>39.4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298-B644-88DF-AB5AE7F7C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9305200"/>
        <c:axId val="1809307712"/>
      </c:scatterChart>
      <c:valAx>
        <c:axId val="1809305200"/>
        <c:scaling>
          <c:orientation val="minMax"/>
          <c:max val="1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crossAx val="1809307712"/>
        <c:crossesAt val="50"/>
        <c:crossBetween val="midCat"/>
        <c:majorUnit val="10"/>
      </c:valAx>
      <c:valAx>
        <c:axId val="1809307712"/>
        <c:scaling>
          <c:orientation val="minMax"/>
          <c:max val="100"/>
          <c:min val="0"/>
        </c:scaling>
        <c:delete val="0"/>
        <c:axPos val="l"/>
        <c:numFmt formatCode="0" sourceLinked="1"/>
        <c:majorTickMark val="out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crossAx val="1809305200"/>
        <c:crossesAt val="50"/>
        <c:crossBetween val="midCat"/>
        <c:majorUnit val="10"/>
        <c:minorUnit val="2"/>
      </c:valAx>
      <c:spPr>
        <a:solidFill>
          <a:schemeClr val="bg1">
            <a:lumMod val="95000"/>
          </a:schemeClr>
        </a:solidFill>
        <a:ln w="25400">
          <a:noFill/>
        </a:ln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3175">
      <a:solidFill>
        <a:srgbClr val="000000"/>
      </a:solidFill>
      <a:prstDash val="solid"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179980761281903E-2"/>
          <c:y val="0.18343248264286"/>
          <c:w val="0.89138902807901799"/>
          <c:h val="0.7337299305714409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STATS!$Q$111</c:f>
              <c:strCache>
                <c:ptCount val="1"/>
                <c:pt idx="0">
                  <c:v>44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circle"/>
              <c:size val="10"/>
            </c:marker>
            <c:bubble3D val="0"/>
            <c:extLst>
              <c:ext xmlns:c16="http://schemas.microsoft.com/office/drawing/2014/chart" uri="{C3380CC4-5D6E-409C-BE32-E72D297353CC}">
                <c16:uniqueId val="{00000000-DFA4-694E-A4B2-6BB8CF4F1577}"/>
              </c:ext>
            </c:extLst>
          </c:dPt>
          <c:dPt>
            <c:idx val="1"/>
            <c:marker>
              <c:symbol val="circl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01-DFA4-694E-A4B2-6BB8CF4F157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A4-694E-A4B2-6BB8CF4F1577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STATS!$T$110:$T$111</c:f>
              <c:numCache>
                <c:formatCode>General</c:formatCode>
                <c:ptCount val="2"/>
                <c:pt idx="0">
                  <c:v>0</c:v>
                </c:pt>
                <c:pt idx="1">
                  <c:v>-0.13156435909228228</c:v>
                </c:pt>
              </c:numCache>
            </c:numRef>
          </c:xVal>
          <c:yVal>
            <c:numRef>
              <c:f>STATS!$S$110:$S$111</c:f>
              <c:numCache>
                <c:formatCode>General</c:formatCode>
                <c:ptCount val="2"/>
                <c:pt idx="0">
                  <c:v>0.15</c:v>
                </c:pt>
                <c:pt idx="1">
                  <c:v>0.99130763106950659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DFA4-694E-A4B2-6BB8CF4F1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47230128"/>
        <c:axId val="1870769632"/>
      </c:scatterChart>
      <c:valAx>
        <c:axId val="1947230128"/>
        <c:scaling>
          <c:orientation val="minMax"/>
          <c:max val="1.2"/>
          <c:min val="-1.2"/>
        </c:scaling>
        <c:delete val="1"/>
        <c:axPos val="b"/>
        <c:numFmt formatCode="General" sourceLinked="1"/>
        <c:majorTickMark val="out"/>
        <c:minorTickMark val="none"/>
        <c:tickLblPos val="nextTo"/>
        <c:crossAx val="1870769632"/>
        <c:crosses val="autoZero"/>
        <c:crossBetween val="midCat"/>
      </c:valAx>
      <c:valAx>
        <c:axId val="1870769632"/>
        <c:scaling>
          <c:orientation val="minMax"/>
          <c:max val="1.4"/>
          <c:min val="0"/>
        </c:scaling>
        <c:delete val="1"/>
        <c:axPos val="l"/>
        <c:numFmt formatCode="General" sourceLinked="1"/>
        <c:majorTickMark val="out"/>
        <c:minorTickMark val="none"/>
        <c:tickLblPos val="none"/>
        <c:crossAx val="1947230128"/>
        <c:crossesAt val="0"/>
        <c:crossBetween val="midCat"/>
      </c:valAx>
      <c:spPr>
        <a:noFill/>
        <a:ln w="254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5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dk2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9DFCF3-4980-4FF1-A7BC-7725DA9066DF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3B4B72-75F6-4DC2-B0A3-8B004F1EE928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b="1" dirty="0"/>
            <a:t>Satisfaction</a:t>
          </a:r>
        </a:p>
      </dgm:t>
    </dgm:pt>
    <dgm:pt modelId="{5516EA9F-0B91-4F5E-94E6-BF2C7EFBE85E}" type="parTrans" cxnId="{0561E304-8023-4162-8F88-B02E6C489E20}">
      <dgm:prSet/>
      <dgm:spPr/>
      <dgm:t>
        <a:bodyPr/>
        <a:lstStyle/>
        <a:p>
          <a:endParaRPr lang="en-US"/>
        </a:p>
      </dgm:t>
    </dgm:pt>
    <dgm:pt modelId="{3A59A1B4-F18A-415D-AD5C-57D5BD2E311E}" type="sibTrans" cxnId="{0561E304-8023-4162-8F88-B02E6C489E20}">
      <dgm:prSet/>
      <dgm:spPr/>
      <dgm:t>
        <a:bodyPr/>
        <a:lstStyle/>
        <a:p>
          <a:endParaRPr lang="en-US"/>
        </a:p>
      </dgm:t>
    </dgm:pt>
    <dgm:pt modelId="{ED2BA288-B9B9-40DB-8CB6-60EC473C218A}">
      <dgm:prSet custT="1"/>
      <dgm:spPr>
        <a:solidFill>
          <a:schemeClr val="tx1">
            <a:lumMod val="25000"/>
            <a:lumOff val="75000"/>
            <a:alpha val="90000"/>
          </a:schemeClr>
        </a:solidFill>
      </dgm:spPr>
      <dgm:t>
        <a:bodyPr/>
        <a:lstStyle/>
        <a:p>
          <a:pPr rtl="0"/>
          <a:r>
            <a:rPr lang="en-US" sz="3200" b="1" dirty="0"/>
            <a:t>Peace</a:t>
          </a:r>
        </a:p>
      </dgm:t>
    </dgm:pt>
    <dgm:pt modelId="{F94AE25D-77C1-4E53-B7C0-D42893CF23A7}" type="parTrans" cxnId="{00E46123-5001-4977-A33B-DA8736AA6C54}">
      <dgm:prSet/>
      <dgm:spPr/>
      <dgm:t>
        <a:bodyPr/>
        <a:lstStyle/>
        <a:p>
          <a:endParaRPr lang="en-US"/>
        </a:p>
      </dgm:t>
    </dgm:pt>
    <dgm:pt modelId="{973ED018-7B95-48B5-BCCF-F5BEDDC45974}" type="sibTrans" cxnId="{00E46123-5001-4977-A33B-DA8736AA6C54}">
      <dgm:prSet/>
      <dgm:spPr/>
      <dgm:t>
        <a:bodyPr/>
        <a:lstStyle/>
        <a:p>
          <a:endParaRPr lang="en-US"/>
        </a:p>
      </dgm:t>
    </dgm:pt>
    <dgm:pt modelId="{5340DDF8-C631-4DE3-9A3D-C97B5B04FE38}">
      <dgm:prSet custT="1"/>
      <dgm:spPr>
        <a:solidFill>
          <a:schemeClr val="tx1">
            <a:lumMod val="25000"/>
            <a:lumOff val="75000"/>
            <a:alpha val="90000"/>
          </a:schemeClr>
        </a:solidFill>
      </dgm:spPr>
      <dgm:t>
        <a:bodyPr/>
        <a:lstStyle/>
        <a:p>
          <a:pPr rtl="0"/>
          <a:r>
            <a:rPr lang="en-US" sz="2400" b="1" dirty="0">
              <a:solidFill>
                <a:srgbClr val="0070C0"/>
              </a:solidFill>
            </a:rPr>
            <a:t>Fulfillment</a:t>
          </a:r>
        </a:p>
        <a:p>
          <a:pPr rtl="0"/>
          <a:r>
            <a:rPr lang="en-US" sz="2400" b="1" dirty="0">
              <a:solidFill>
                <a:srgbClr val="0070C0"/>
              </a:solidFill>
            </a:rPr>
            <a:t>Wholeness</a:t>
          </a:r>
        </a:p>
      </dgm:t>
    </dgm:pt>
    <dgm:pt modelId="{2B655BD3-74B4-45B1-82BF-C83597687ACB}" type="parTrans" cxnId="{7D636EA3-3F5D-4EE2-AF32-D2FE5455E8CE}">
      <dgm:prSet/>
      <dgm:spPr/>
      <dgm:t>
        <a:bodyPr/>
        <a:lstStyle/>
        <a:p>
          <a:endParaRPr lang="en-US"/>
        </a:p>
      </dgm:t>
    </dgm:pt>
    <dgm:pt modelId="{7240D1AE-E21B-491F-A5A7-435725D27DFE}" type="sibTrans" cxnId="{7D636EA3-3F5D-4EE2-AF32-D2FE5455E8CE}">
      <dgm:prSet/>
      <dgm:spPr/>
      <dgm:t>
        <a:bodyPr/>
        <a:lstStyle/>
        <a:p>
          <a:endParaRPr lang="en-US"/>
        </a:p>
      </dgm:t>
    </dgm:pt>
    <dgm:pt modelId="{668307CC-C114-4080-AB5F-5AB159CFBDBA}">
      <dgm:prSet custT="1"/>
      <dgm:spPr>
        <a:solidFill>
          <a:schemeClr val="tx1">
            <a:lumMod val="25000"/>
            <a:lumOff val="75000"/>
            <a:alpha val="90000"/>
          </a:schemeClr>
        </a:solidFill>
      </dgm:spPr>
      <dgm:t>
        <a:bodyPr/>
        <a:lstStyle/>
        <a:p>
          <a:pPr rtl="0"/>
          <a:r>
            <a:rPr lang="en-US" sz="2400" b="1" dirty="0"/>
            <a:t>Belonging</a:t>
          </a:r>
          <a:endParaRPr lang="en-US" sz="2000" b="1" dirty="0"/>
        </a:p>
        <a:p>
          <a:pPr rtl="0"/>
          <a:r>
            <a:rPr lang="en-US" sz="2000" b="1" dirty="0"/>
            <a:t>Meaningful relationships</a:t>
          </a:r>
        </a:p>
      </dgm:t>
    </dgm:pt>
    <dgm:pt modelId="{6F76D476-5E52-47E0-8BB7-49A5229D83B9}" type="parTrans" cxnId="{3F0BD1C6-26FA-4A9E-8CE5-5D594B7CC354}">
      <dgm:prSet/>
      <dgm:spPr/>
      <dgm:t>
        <a:bodyPr/>
        <a:lstStyle/>
        <a:p>
          <a:endParaRPr lang="en-US"/>
        </a:p>
      </dgm:t>
    </dgm:pt>
    <dgm:pt modelId="{74363317-4496-41BD-9793-7AA6518151AF}" type="sibTrans" cxnId="{3F0BD1C6-26FA-4A9E-8CE5-5D594B7CC354}">
      <dgm:prSet/>
      <dgm:spPr/>
      <dgm:t>
        <a:bodyPr/>
        <a:lstStyle/>
        <a:p>
          <a:endParaRPr lang="en-US"/>
        </a:p>
      </dgm:t>
    </dgm:pt>
    <dgm:pt modelId="{62D28844-FB80-4682-968B-F7C8A7CE2A3F}">
      <dgm:prSet custT="1"/>
      <dgm:spPr>
        <a:solidFill>
          <a:schemeClr val="tx1">
            <a:lumMod val="25000"/>
            <a:lumOff val="75000"/>
            <a:alpha val="90000"/>
          </a:schemeClr>
        </a:solidFill>
      </dgm:spPr>
      <dgm:t>
        <a:bodyPr/>
        <a:lstStyle/>
        <a:p>
          <a:pPr rtl="0"/>
          <a:r>
            <a:rPr lang="en-US" sz="2800" b="1" dirty="0">
              <a:solidFill>
                <a:srgbClr val="7030A0"/>
              </a:solidFill>
            </a:rPr>
            <a:t>Absence of discord</a:t>
          </a:r>
        </a:p>
      </dgm:t>
    </dgm:pt>
    <dgm:pt modelId="{594B3535-5DC2-4B2F-9363-2550E1D74677}" type="parTrans" cxnId="{50585748-0466-4008-A691-C4943E720481}">
      <dgm:prSet/>
      <dgm:spPr/>
      <dgm:t>
        <a:bodyPr/>
        <a:lstStyle/>
        <a:p>
          <a:endParaRPr lang="en-US"/>
        </a:p>
      </dgm:t>
    </dgm:pt>
    <dgm:pt modelId="{AA0D9A3F-22B0-472E-B74E-4ACA9CBE3AC0}" type="sibTrans" cxnId="{50585748-0466-4008-A691-C4943E720481}">
      <dgm:prSet/>
      <dgm:spPr/>
      <dgm:t>
        <a:bodyPr/>
        <a:lstStyle/>
        <a:p>
          <a:endParaRPr lang="en-US"/>
        </a:p>
      </dgm:t>
    </dgm:pt>
    <dgm:pt modelId="{063ABB90-B319-41CF-8A43-DE7F64FE2ACF}" type="pres">
      <dgm:prSet presAssocID="{349DFCF3-4980-4FF1-A7BC-7725DA9066D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F4EA0F-2BD4-4EA7-B525-4D31A81264B2}" type="pres">
      <dgm:prSet presAssocID="{693B4B72-75F6-4DC2-B0A3-8B004F1EE928}" presName="root" presStyleCnt="0"/>
      <dgm:spPr/>
    </dgm:pt>
    <dgm:pt modelId="{222288A3-AB30-4FF8-9BE2-1E365E7FAE9B}" type="pres">
      <dgm:prSet presAssocID="{693B4B72-75F6-4DC2-B0A3-8B004F1EE928}" presName="rootComposite" presStyleCnt="0"/>
      <dgm:spPr/>
    </dgm:pt>
    <dgm:pt modelId="{A4FD8209-5872-426E-BC15-765BE90A7C5F}" type="pres">
      <dgm:prSet presAssocID="{693B4B72-75F6-4DC2-B0A3-8B004F1EE928}" presName="rootText" presStyleLbl="node1" presStyleIdx="0" presStyleCnt="1" custScaleX="135675" custScaleY="59640" custLinFactNeighborX="-531" custLinFactNeighborY="2973"/>
      <dgm:spPr/>
    </dgm:pt>
    <dgm:pt modelId="{2EA4CD5E-C51C-4618-93CE-CB9ABE3E3F81}" type="pres">
      <dgm:prSet presAssocID="{693B4B72-75F6-4DC2-B0A3-8B004F1EE928}" presName="rootConnector" presStyleLbl="node1" presStyleIdx="0" presStyleCnt="1"/>
      <dgm:spPr/>
    </dgm:pt>
    <dgm:pt modelId="{740DA971-7EB9-48D7-8365-A40AE50693B6}" type="pres">
      <dgm:prSet presAssocID="{693B4B72-75F6-4DC2-B0A3-8B004F1EE928}" presName="childShape" presStyleCnt="0"/>
      <dgm:spPr/>
    </dgm:pt>
    <dgm:pt modelId="{917AE710-8A42-437E-9CBD-73D0EEB4FABD}" type="pres">
      <dgm:prSet presAssocID="{F94AE25D-77C1-4E53-B7C0-D42893CF23A7}" presName="Name13" presStyleLbl="parChTrans1D2" presStyleIdx="0" presStyleCnt="4"/>
      <dgm:spPr/>
    </dgm:pt>
    <dgm:pt modelId="{5FA798CD-2808-4FFC-B915-90F2A1B8DF9F}" type="pres">
      <dgm:prSet presAssocID="{ED2BA288-B9B9-40DB-8CB6-60EC473C218A}" presName="childText" presStyleLbl="bgAcc1" presStyleIdx="0" presStyleCnt="4">
        <dgm:presLayoutVars>
          <dgm:bulletEnabled val="1"/>
        </dgm:presLayoutVars>
      </dgm:prSet>
      <dgm:spPr/>
    </dgm:pt>
    <dgm:pt modelId="{E09EA6B6-ABF8-428C-893F-47D3CC422C2D}" type="pres">
      <dgm:prSet presAssocID="{2B655BD3-74B4-45B1-82BF-C83597687ACB}" presName="Name13" presStyleLbl="parChTrans1D2" presStyleIdx="1" presStyleCnt="4"/>
      <dgm:spPr/>
    </dgm:pt>
    <dgm:pt modelId="{F6312D35-4341-4F54-9948-622A0309D3E9}" type="pres">
      <dgm:prSet presAssocID="{5340DDF8-C631-4DE3-9A3D-C97B5B04FE38}" presName="childText" presStyleLbl="bgAcc1" presStyleIdx="1" presStyleCnt="4">
        <dgm:presLayoutVars>
          <dgm:bulletEnabled val="1"/>
        </dgm:presLayoutVars>
      </dgm:prSet>
      <dgm:spPr/>
    </dgm:pt>
    <dgm:pt modelId="{63D7545A-45CD-4796-A62C-2931EC95AA6F}" type="pres">
      <dgm:prSet presAssocID="{6F76D476-5E52-47E0-8BB7-49A5229D83B9}" presName="Name13" presStyleLbl="parChTrans1D2" presStyleIdx="2" presStyleCnt="4"/>
      <dgm:spPr/>
    </dgm:pt>
    <dgm:pt modelId="{CB93146E-11E7-4CF8-B979-1E868BDDF09D}" type="pres">
      <dgm:prSet presAssocID="{668307CC-C114-4080-AB5F-5AB159CFBDBA}" presName="childText" presStyleLbl="bgAcc1" presStyleIdx="2" presStyleCnt="4">
        <dgm:presLayoutVars>
          <dgm:bulletEnabled val="1"/>
        </dgm:presLayoutVars>
      </dgm:prSet>
      <dgm:spPr/>
    </dgm:pt>
    <dgm:pt modelId="{ABB5DC1E-BD7A-4B1B-A77E-A8974595A7CA}" type="pres">
      <dgm:prSet presAssocID="{594B3535-5DC2-4B2F-9363-2550E1D74677}" presName="Name13" presStyleLbl="parChTrans1D2" presStyleIdx="3" presStyleCnt="4"/>
      <dgm:spPr/>
    </dgm:pt>
    <dgm:pt modelId="{B49CB5D7-456C-45D8-A608-7ACCC517277F}" type="pres">
      <dgm:prSet presAssocID="{62D28844-FB80-4682-968B-F7C8A7CE2A3F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EE248A00-DB26-43CD-8AD6-99AE30E3D8BD}" type="presOf" srcId="{5340DDF8-C631-4DE3-9A3D-C97B5B04FE38}" destId="{F6312D35-4341-4F54-9948-622A0309D3E9}" srcOrd="0" destOrd="0" presId="urn:microsoft.com/office/officeart/2005/8/layout/hierarchy3"/>
    <dgm:cxn modelId="{0561E304-8023-4162-8F88-B02E6C489E20}" srcId="{349DFCF3-4980-4FF1-A7BC-7725DA9066DF}" destId="{693B4B72-75F6-4DC2-B0A3-8B004F1EE928}" srcOrd="0" destOrd="0" parTransId="{5516EA9F-0B91-4F5E-94E6-BF2C7EFBE85E}" sibTransId="{3A59A1B4-F18A-415D-AD5C-57D5BD2E311E}"/>
    <dgm:cxn modelId="{24EB5C06-EF09-435C-A550-2DD42D2F7659}" type="presOf" srcId="{ED2BA288-B9B9-40DB-8CB6-60EC473C218A}" destId="{5FA798CD-2808-4FFC-B915-90F2A1B8DF9F}" srcOrd="0" destOrd="0" presId="urn:microsoft.com/office/officeart/2005/8/layout/hierarchy3"/>
    <dgm:cxn modelId="{8DBF6E07-3DAE-4641-ADAA-9FBC10CD360F}" type="presOf" srcId="{349DFCF3-4980-4FF1-A7BC-7725DA9066DF}" destId="{063ABB90-B319-41CF-8A43-DE7F64FE2ACF}" srcOrd="0" destOrd="0" presId="urn:microsoft.com/office/officeart/2005/8/layout/hierarchy3"/>
    <dgm:cxn modelId="{04A83408-3165-4B29-BA7B-9379AB47935A}" type="presOf" srcId="{594B3535-5DC2-4B2F-9363-2550E1D74677}" destId="{ABB5DC1E-BD7A-4B1B-A77E-A8974595A7CA}" srcOrd="0" destOrd="0" presId="urn:microsoft.com/office/officeart/2005/8/layout/hierarchy3"/>
    <dgm:cxn modelId="{00E46123-5001-4977-A33B-DA8736AA6C54}" srcId="{693B4B72-75F6-4DC2-B0A3-8B004F1EE928}" destId="{ED2BA288-B9B9-40DB-8CB6-60EC473C218A}" srcOrd="0" destOrd="0" parTransId="{F94AE25D-77C1-4E53-B7C0-D42893CF23A7}" sibTransId="{973ED018-7B95-48B5-BCCF-F5BEDDC45974}"/>
    <dgm:cxn modelId="{2A28F730-BD86-42B2-8ED0-9B26138FCA18}" type="presOf" srcId="{62D28844-FB80-4682-968B-F7C8A7CE2A3F}" destId="{B49CB5D7-456C-45D8-A608-7ACCC517277F}" srcOrd="0" destOrd="0" presId="urn:microsoft.com/office/officeart/2005/8/layout/hierarchy3"/>
    <dgm:cxn modelId="{50585748-0466-4008-A691-C4943E720481}" srcId="{693B4B72-75F6-4DC2-B0A3-8B004F1EE928}" destId="{62D28844-FB80-4682-968B-F7C8A7CE2A3F}" srcOrd="3" destOrd="0" parTransId="{594B3535-5DC2-4B2F-9363-2550E1D74677}" sibTransId="{AA0D9A3F-22B0-472E-B74E-4ACA9CBE3AC0}"/>
    <dgm:cxn modelId="{05599E6D-0063-45A7-9402-730F408A1A3D}" type="presOf" srcId="{668307CC-C114-4080-AB5F-5AB159CFBDBA}" destId="{CB93146E-11E7-4CF8-B979-1E868BDDF09D}" srcOrd="0" destOrd="0" presId="urn:microsoft.com/office/officeart/2005/8/layout/hierarchy3"/>
    <dgm:cxn modelId="{7D636EA3-3F5D-4EE2-AF32-D2FE5455E8CE}" srcId="{693B4B72-75F6-4DC2-B0A3-8B004F1EE928}" destId="{5340DDF8-C631-4DE3-9A3D-C97B5B04FE38}" srcOrd="1" destOrd="0" parTransId="{2B655BD3-74B4-45B1-82BF-C83597687ACB}" sibTransId="{7240D1AE-E21B-491F-A5A7-435725D27DFE}"/>
    <dgm:cxn modelId="{3F0BD1C6-26FA-4A9E-8CE5-5D594B7CC354}" srcId="{693B4B72-75F6-4DC2-B0A3-8B004F1EE928}" destId="{668307CC-C114-4080-AB5F-5AB159CFBDBA}" srcOrd="2" destOrd="0" parTransId="{6F76D476-5E52-47E0-8BB7-49A5229D83B9}" sibTransId="{74363317-4496-41BD-9793-7AA6518151AF}"/>
    <dgm:cxn modelId="{AE8526C8-1DA6-4F71-918A-2FDD662E51BD}" type="presOf" srcId="{2B655BD3-74B4-45B1-82BF-C83597687ACB}" destId="{E09EA6B6-ABF8-428C-893F-47D3CC422C2D}" srcOrd="0" destOrd="0" presId="urn:microsoft.com/office/officeart/2005/8/layout/hierarchy3"/>
    <dgm:cxn modelId="{1EE8AED7-DCFC-4DC0-8002-6344E17889DF}" type="presOf" srcId="{F94AE25D-77C1-4E53-B7C0-D42893CF23A7}" destId="{917AE710-8A42-437E-9CBD-73D0EEB4FABD}" srcOrd="0" destOrd="0" presId="urn:microsoft.com/office/officeart/2005/8/layout/hierarchy3"/>
    <dgm:cxn modelId="{C6B9B1E0-B448-4A36-B39C-833C3B4B6127}" type="presOf" srcId="{693B4B72-75F6-4DC2-B0A3-8B004F1EE928}" destId="{2EA4CD5E-C51C-4618-93CE-CB9ABE3E3F81}" srcOrd="1" destOrd="0" presId="urn:microsoft.com/office/officeart/2005/8/layout/hierarchy3"/>
    <dgm:cxn modelId="{5FB427EC-B942-4A96-95BB-A5A1320C94B0}" type="presOf" srcId="{6F76D476-5E52-47E0-8BB7-49A5229D83B9}" destId="{63D7545A-45CD-4796-A62C-2931EC95AA6F}" srcOrd="0" destOrd="0" presId="urn:microsoft.com/office/officeart/2005/8/layout/hierarchy3"/>
    <dgm:cxn modelId="{34F7B9F5-C7F1-425E-9947-AD78D8BD38A9}" type="presOf" srcId="{693B4B72-75F6-4DC2-B0A3-8B004F1EE928}" destId="{A4FD8209-5872-426E-BC15-765BE90A7C5F}" srcOrd="0" destOrd="0" presId="urn:microsoft.com/office/officeart/2005/8/layout/hierarchy3"/>
    <dgm:cxn modelId="{490D0EF8-AC48-4D07-A305-06ED195364DF}" type="presParOf" srcId="{063ABB90-B319-41CF-8A43-DE7F64FE2ACF}" destId="{9AF4EA0F-2BD4-4EA7-B525-4D31A81264B2}" srcOrd="0" destOrd="0" presId="urn:microsoft.com/office/officeart/2005/8/layout/hierarchy3"/>
    <dgm:cxn modelId="{2782CE36-BE7F-4CBC-A9A8-1369D55B01DF}" type="presParOf" srcId="{9AF4EA0F-2BD4-4EA7-B525-4D31A81264B2}" destId="{222288A3-AB30-4FF8-9BE2-1E365E7FAE9B}" srcOrd="0" destOrd="0" presId="urn:microsoft.com/office/officeart/2005/8/layout/hierarchy3"/>
    <dgm:cxn modelId="{92F3F87A-F731-4F25-95E8-7C57C907218D}" type="presParOf" srcId="{222288A3-AB30-4FF8-9BE2-1E365E7FAE9B}" destId="{A4FD8209-5872-426E-BC15-765BE90A7C5F}" srcOrd="0" destOrd="0" presId="urn:microsoft.com/office/officeart/2005/8/layout/hierarchy3"/>
    <dgm:cxn modelId="{62B83B15-93F3-4822-90CF-BED0887A51EC}" type="presParOf" srcId="{222288A3-AB30-4FF8-9BE2-1E365E7FAE9B}" destId="{2EA4CD5E-C51C-4618-93CE-CB9ABE3E3F81}" srcOrd="1" destOrd="0" presId="urn:microsoft.com/office/officeart/2005/8/layout/hierarchy3"/>
    <dgm:cxn modelId="{9099F147-AA8B-4B3E-8694-1739F3526834}" type="presParOf" srcId="{9AF4EA0F-2BD4-4EA7-B525-4D31A81264B2}" destId="{740DA971-7EB9-48D7-8365-A40AE50693B6}" srcOrd="1" destOrd="0" presId="urn:microsoft.com/office/officeart/2005/8/layout/hierarchy3"/>
    <dgm:cxn modelId="{DD51058F-7007-4FE9-9ADF-8E50C4D57155}" type="presParOf" srcId="{740DA971-7EB9-48D7-8365-A40AE50693B6}" destId="{917AE710-8A42-437E-9CBD-73D0EEB4FABD}" srcOrd="0" destOrd="0" presId="urn:microsoft.com/office/officeart/2005/8/layout/hierarchy3"/>
    <dgm:cxn modelId="{8F5E38EF-1B40-4BDB-94ED-1AB17BD98EF4}" type="presParOf" srcId="{740DA971-7EB9-48D7-8365-A40AE50693B6}" destId="{5FA798CD-2808-4FFC-B915-90F2A1B8DF9F}" srcOrd="1" destOrd="0" presId="urn:microsoft.com/office/officeart/2005/8/layout/hierarchy3"/>
    <dgm:cxn modelId="{FFC5216F-814F-4571-9A27-5216ECE9A4C6}" type="presParOf" srcId="{740DA971-7EB9-48D7-8365-A40AE50693B6}" destId="{E09EA6B6-ABF8-428C-893F-47D3CC422C2D}" srcOrd="2" destOrd="0" presId="urn:microsoft.com/office/officeart/2005/8/layout/hierarchy3"/>
    <dgm:cxn modelId="{D183E3D7-DF3A-4586-9EE5-31DB433CC806}" type="presParOf" srcId="{740DA971-7EB9-48D7-8365-A40AE50693B6}" destId="{F6312D35-4341-4F54-9948-622A0309D3E9}" srcOrd="3" destOrd="0" presId="urn:microsoft.com/office/officeart/2005/8/layout/hierarchy3"/>
    <dgm:cxn modelId="{88E1DF84-1916-435D-9487-139D0A679BB6}" type="presParOf" srcId="{740DA971-7EB9-48D7-8365-A40AE50693B6}" destId="{63D7545A-45CD-4796-A62C-2931EC95AA6F}" srcOrd="4" destOrd="0" presId="urn:microsoft.com/office/officeart/2005/8/layout/hierarchy3"/>
    <dgm:cxn modelId="{5D1256DD-B860-4251-94E6-2B45BA8C491E}" type="presParOf" srcId="{740DA971-7EB9-48D7-8365-A40AE50693B6}" destId="{CB93146E-11E7-4CF8-B979-1E868BDDF09D}" srcOrd="5" destOrd="0" presId="urn:microsoft.com/office/officeart/2005/8/layout/hierarchy3"/>
    <dgm:cxn modelId="{650F86C2-F5AF-47E2-B5FC-0ECA7B1E1FFB}" type="presParOf" srcId="{740DA971-7EB9-48D7-8365-A40AE50693B6}" destId="{ABB5DC1E-BD7A-4B1B-A77E-A8974595A7CA}" srcOrd="6" destOrd="0" presId="urn:microsoft.com/office/officeart/2005/8/layout/hierarchy3"/>
    <dgm:cxn modelId="{FEB1A359-B56B-4022-8ECC-3BB9A58A9D55}" type="presParOf" srcId="{740DA971-7EB9-48D7-8365-A40AE50693B6}" destId="{B49CB5D7-456C-45D8-A608-7ACCC517277F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7F66C0-D0AA-4720-A6E3-A29DCF58559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FFC517-78FD-4F91-8248-E9642E3CA80D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b="1" dirty="0"/>
            <a:t>Energy</a:t>
          </a:r>
          <a:endParaRPr lang="en-US" dirty="0"/>
        </a:p>
      </dgm:t>
    </dgm:pt>
    <dgm:pt modelId="{EFA9CE66-41BD-407E-A855-05CDC4CF027D}" type="parTrans" cxnId="{BE2FF512-825F-4F9C-8686-4F6CEDE9C612}">
      <dgm:prSet/>
      <dgm:spPr/>
      <dgm:t>
        <a:bodyPr/>
        <a:lstStyle/>
        <a:p>
          <a:endParaRPr lang="en-US"/>
        </a:p>
      </dgm:t>
    </dgm:pt>
    <dgm:pt modelId="{F87A914D-36E1-4E85-B5CD-2953F25B29E4}" type="sibTrans" cxnId="{BE2FF512-825F-4F9C-8686-4F6CEDE9C612}">
      <dgm:prSet/>
      <dgm:spPr/>
      <dgm:t>
        <a:bodyPr/>
        <a:lstStyle/>
        <a:p>
          <a:endParaRPr lang="en-US"/>
        </a:p>
      </dgm:t>
    </dgm:pt>
    <dgm:pt modelId="{64518989-EC47-4E6B-8691-1CA6CBAC313D}">
      <dgm:prSet/>
      <dgm:spPr>
        <a:solidFill>
          <a:schemeClr val="tx1">
            <a:lumMod val="25000"/>
            <a:lumOff val="75000"/>
            <a:alpha val="90000"/>
          </a:schemeClr>
        </a:solidFill>
      </dgm:spPr>
      <dgm:t>
        <a:bodyPr/>
        <a:lstStyle/>
        <a:p>
          <a:pPr rtl="0"/>
          <a:r>
            <a:rPr lang="en-US" b="1" dirty="0"/>
            <a:t>Compelling Sense of Purpose</a:t>
          </a:r>
          <a:endParaRPr lang="en-US" dirty="0"/>
        </a:p>
      </dgm:t>
    </dgm:pt>
    <dgm:pt modelId="{EBD0AB62-46AD-442B-B40B-576D265764F7}" type="parTrans" cxnId="{5EAD728D-26AA-4AFB-A945-5CB7B37AACC8}">
      <dgm:prSet/>
      <dgm:spPr/>
      <dgm:t>
        <a:bodyPr/>
        <a:lstStyle/>
        <a:p>
          <a:endParaRPr lang="en-US"/>
        </a:p>
      </dgm:t>
    </dgm:pt>
    <dgm:pt modelId="{C5849156-4076-48B0-8011-8817C6C26E51}" type="sibTrans" cxnId="{5EAD728D-26AA-4AFB-A945-5CB7B37AACC8}">
      <dgm:prSet/>
      <dgm:spPr/>
      <dgm:t>
        <a:bodyPr/>
        <a:lstStyle/>
        <a:p>
          <a:endParaRPr lang="en-US"/>
        </a:p>
      </dgm:t>
    </dgm:pt>
    <dgm:pt modelId="{328DB3B4-6948-4B92-9E16-E0D640FF63DA}">
      <dgm:prSet/>
      <dgm:spPr>
        <a:solidFill>
          <a:schemeClr val="tx1">
            <a:lumMod val="25000"/>
            <a:lumOff val="75000"/>
            <a:alpha val="90000"/>
          </a:schemeClr>
        </a:solidFill>
      </dgm:spPr>
      <dgm:t>
        <a:bodyPr/>
        <a:lstStyle/>
        <a:p>
          <a:pPr rtl="0"/>
          <a:r>
            <a:rPr lang="en-US" b="1" dirty="0">
              <a:solidFill>
                <a:srgbClr val="0070C0"/>
              </a:solidFill>
            </a:rPr>
            <a:t>Capacity for Action</a:t>
          </a:r>
          <a:endParaRPr lang="en-US" dirty="0">
            <a:solidFill>
              <a:srgbClr val="0070C0"/>
            </a:solidFill>
          </a:endParaRPr>
        </a:p>
      </dgm:t>
    </dgm:pt>
    <dgm:pt modelId="{2E9C5BF1-2F69-4136-811D-79E60F586331}" type="parTrans" cxnId="{C6894178-8134-4936-A6ED-6E9DCCE305D1}">
      <dgm:prSet/>
      <dgm:spPr/>
      <dgm:t>
        <a:bodyPr/>
        <a:lstStyle/>
        <a:p>
          <a:endParaRPr lang="en-US"/>
        </a:p>
      </dgm:t>
    </dgm:pt>
    <dgm:pt modelId="{C93C791B-78F8-4B45-A2C2-8CB50AD4E7F2}" type="sibTrans" cxnId="{C6894178-8134-4936-A6ED-6E9DCCE305D1}">
      <dgm:prSet/>
      <dgm:spPr/>
      <dgm:t>
        <a:bodyPr/>
        <a:lstStyle/>
        <a:p>
          <a:endParaRPr lang="en-US"/>
        </a:p>
      </dgm:t>
    </dgm:pt>
    <dgm:pt modelId="{1F8073DF-3224-44C3-8CA4-95516C064CC0}">
      <dgm:prSet/>
      <dgm:spPr>
        <a:solidFill>
          <a:schemeClr val="tx1">
            <a:lumMod val="25000"/>
            <a:lumOff val="75000"/>
            <a:alpha val="90000"/>
          </a:schemeClr>
        </a:solidFill>
      </dgm:spPr>
      <dgm:t>
        <a:bodyPr/>
        <a:lstStyle/>
        <a:p>
          <a:pPr rtl="0"/>
          <a:r>
            <a:rPr lang="en-US" b="1" i="1" dirty="0"/>
            <a:t>Passion with Intention</a:t>
          </a:r>
          <a:endParaRPr lang="en-US" i="1" dirty="0"/>
        </a:p>
      </dgm:t>
    </dgm:pt>
    <dgm:pt modelId="{DF81B578-88BF-46A8-A5E1-FE7BEF31D34E}" type="parTrans" cxnId="{E46ADD39-743A-42A8-8187-8EA59D713176}">
      <dgm:prSet/>
      <dgm:spPr/>
      <dgm:t>
        <a:bodyPr/>
        <a:lstStyle/>
        <a:p>
          <a:endParaRPr lang="en-US"/>
        </a:p>
      </dgm:t>
    </dgm:pt>
    <dgm:pt modelId="{F5C22BE0-9BC9-4646-A1A3-48D308D91F0F}" type="sibTrans" cxnId="{E46ADD39-743A-42A8-8187-8EA59D713176}">
      <dgm:prSet/>
      <dgm:spPr/>
      <dgm:t>
        <a:bodyPr/>
        <a:lstStyle/>
        <a:p>
          <a:endParaRPr lang="en-US"/>
        </a:p>
      </dgm:t>
    </dgm:pt>
    <dgm:pt modelId="{AD7DF3F0-9BD0-48E1-88D7-8B26DB582C10}" type="pres">
      <dgm:prSet presAssocID="{887F66C0-D0AA-4720-A6E3-A29DCF58559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BEFAAD4-C93D-4EA3-B1FB-39B23966A6C9}" type="pres">
      <dgm:prSet presAssocID="{6BFFC517-78FD-4F91-8248-E9642E3CA80D}" presName="root" presStyleCnt="0"/>
      <dgm:spPr/>
    </dgm:pt>
    <dgm:pt modelId="{2CA435B5-C8F1-4742-9DEC-11EA916C13FF}" type="pres">
      <dgm:prSet presAssocID="{6BFFC517-78FD-4F91-8248-E9642E3CA80D}" presName="rootComposite" presStyleCnt="0"/>
      <dgm:spPr/>
    </dgm:pt>
    <dgm:pt modelId="{3A5BD986-66D7-4415-AAD3-FD453763EDB8}" type="pres">
      <dgm:prSet presAssocID="{6BFFC517-78FD-4F91-8248-E9642E3CA80D}" presName="rootText" presStyleLbl="node1" presStyleIdx="0" presStyleCnt="1" custScaleX="91987" custScaleY="49694"/>
      <dgm:spPr/>
    </dgm:pt>
    <dgm:pt modelId="{D745FFF6-88AF-4A73-A9CC-F20378592FDC}" type="pres">
      <dgm:prSet presAssocID="{6BFFC517-78FD-4F91-8248-E9642E3CA80D}" presName="rootConnector" presStyleLbl="node1" presStyleIdx="0" presStyleCnt="1"/>
      <dgm:spPr/>
    </dgm:pt>
    <dgm:pt modelId="{6410BC30-066F-4FB3-87A7-0D741D4E367E}" type="pres">
      <dgm:prSet presAssocID="{6BFFC517-78FD-4F91-8248-E9642E3CA80D}" presName="childShape" presStyleCnt="0"/>
      <dgm:spPr/>
    </dgm:pt>
    <dgm:pt modelId="{E93F54A7-690C-4236-B3A4-A87D705054F1}" type="pres">
      <dgm:prSet presAssocID="{EBD0AB62-46AD-442B-B40B-576D265764F7}" presName="Name13" presStyleLbl="parChTrans1D2" presStyleIdx="0" presStyleCnt="3"/>
      <dgm:spPr/>
    </dgm:pt>
    <dgm:pt modelId="{95417788-FFCB-4D4B-84F6-4C31D2DCCADA}" type="pres">
      <dgm:prSet presAssocID="{64518989-EC47-4E6B-8691-1CA6CBAC313D}" presName="childText" presStyleLbl="bgAcc1" presStyleIdx="0" presStyleCnt="3">
        <dgm:presLayoutVars>
          <dgm:bulletEnabled val="1"/>
        </dgm:presLayoutVars>
      </dgm:prSet>
      <dgm:spPr/>
    </dgm:pt>
    <dgm:pt modelId="{09277471-3B88-4EAF-B9F2-3D3406F3B7B9}" type="pres">
      <dgm:prSet presAssocID="{2E9C5BF1-2F69-4136-811D-79E60F586331}" presName="Name13" presStyleLbl="parChTrans1D2" presStyleIdx="1" presStyleCnt="3"/>
      <dgm:spPr/>
    </dgm:pt>
    <dgm:pt modelId="{FB1029E4-E098-421F-90BA-B86102ED3B5A}" type="pres">
      <dgm:prSet presAssocID="{328DB3B4-6948-4B92-9E16-E0D640FF63DA}" presName="childText" presStyleLbl="bgAcc1" presStyleIdx="1" presStyleCnt="3">
        <dgm:presLayoutVars>
          <dgm:bulletEnabled val="1"/>
        </dgm:presLayoutVars>
      </dgm:prSet>
      <dgm:spPr/>
    </dgm:pt>
    <dgm:pt modelId="{F7F83E5C-11F2-47AE-8347-23A0C188FBCA}" type="pres">
      <dgm:prSet presAssocID="{DF81B578-88BF-46A8-A5E1-FE7BEF31D34E}" presName="Name13" presStyleLbl="parChTrans1D2" presStyleIdx="2" presStyleCnt="3"/>
      <dgm:spPr/>
    </dgm:pt>
    <dgm:pt modelId="{BD22735A-8A96-4F30-9328-ABB9B306B93C}" type="pres">
      <dgm:prSet presAssocID="{1F8073DF-3224-44C3-8CA4-95516C064CC0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BE2FF512-825F-4F9C-8686-4F6CEDE9C612}" srcId="{887F66C0-D0AA-4720-A6E3-A29DCF58559C}" destId="{6BFFC517-78FD-4F91-8248-E9642E3CA80D}" srcOrd="0" destOrd="0" parTransId="{EFA9CE66-41BD-407E-A855-05CDC4CF027D}" sibTransId="{F87A914D-36E1-4E85-B5CD-2953F25B29E4}"/>
    <dgm:cxn modelId="{376C9C1C-0ED5-424B-84A4-43BE6D8BE751}" type="presOf" srcId="{328DB3B4-6948-4B92-9E16-E0D640FF63DA}" destId="{FB1029E4-E098-421F-90BA-B86102ED3B5A}" srcOrd="0" destOrd="0" presId="urn:microsoft.com/office/officeart/2005/8/layout/hierarchy3"/>
    <dgm:cxn modelId="{5F4EDA1F-0905-42FD-A36C-0F3C206F6952}" type="presOf" srcId="{64518989-EC47-4E6B-8691-1CA6CBAC313D}" destId="{95417788-FFCB-4D4B-84F6-4C31D2DCCADA}" srcOrd="0" destOrd="0" presId="urn:microsoft.com/office/officeart/2005/8/layout/hierarchy3"/>
    <dgm:cxn modelId="{729E1D23-752A-45D4-92FD-F2AA5BADA92B}" type="presOf" srcId="{1F8073DF-3224-44C3-8CA4-95516C064CC0}" destId="{BD22735A-8A96-4F30-9328-ABB9B306B93C}" srcOrd="0" destOrd="0" presId="urn:microsoft.com/office/officeart/2005/8/layout/hierarchy3"/>
    <dgm:cxn modelId="{DED6C92D-4A41-40F8-BDB3-51C4E28B1691}" type="presOf" srcId="{2E9C5BF1-2F69-4136-811D-79E60F586331}" destId="{09277471-3B88-4EAF-B9F2-3D3406F3B7B9}" srcOrd="0" destOrd="0" presId="urn:microsoft.com/office/officeart/2005/8/layout/hierarchy3"/>
    <dgm:cxn modelId="{8042F82F-199F-451F-BF85-CDF61B0E5361}" type="presOf" srcId="{887F66C0-D0AA-4720-A6E3-A29DCF58559C}" destId="{AD7DF3F0-9BD0-48E1-88D7-8B26DB582C10}" srcOrd="0" destOrd="0" presId="urn:microsoft.com/office/officeart/2005/8/layout/hierarchy3"/>
    <dgm:cxn modelId="{E46ADD39-743A-42A8-8187-8EA59D713176}" srcId="{6BFFC517-78FD-4F91-8248-E9642E3CA80D}" destId="{1F8073DF-3224-44C3-8CA4-95516C064CC0}" srcOrd="2" destOrd="0" parTransId="{DF81B578-88BF-46A8-A5E1-FE7BEF31D34E}" sibTransId="{F5C22BE0-9BC9-4646-A1A3-48D308D91F0F}"/>
    <dgm:cxn modelId="{F629723B-E308-47A7-BB68-8740E22E5527}" type="presOf" srcId="{DF81B578-88BF-46A8-A5E1-FE7BEF31D34E}" destId="{F7F83E5C-11F2-47AE-8347-23A0C188FBCA}" srcOrd="0" destOrd="0" presId="urn:microsoft.com/office/officeart/2005/8/layout/hierarchy3"/>
    <dgm:cxn modelId="{C3368B4D-E4E0-4CCA-BC08-B794292ED1F7}" type="presOf" srcId="{6BFFC517-78FD-4F91-8248-E9642E3CA80D}" destId="{D745FFF6-88AF-4A73-A9CC-F20378592FDC}" srcOrd="1" destOrd="0" presId="urn:microsoft.com/office/officeart/2005/8/layout/hierarchy3"/>
    <dgm:cxn modelId="{C6894178-8134-4936-A6ED-6E9DCCE305D1}" srcId="{6BFFC517-78FD-4F91-8248-E9642E3CA80D}" destId="{328DB3B4-6948-4B92-9E16-E0D640FF63DA}" srcOrd="1" destOrd="0" parTransId="{2E9C5BF1-2F69-4136-811D-79E60F586331}" sibTransId="{C93C791B-78F8-4B45-A2C2-8CB50AD4E7F2}"/>
    <dgm:cxn modelId="{81103283-6BF5-4631-B2C4-E4201FA49818}" type="presOf" srcId="{6BFFC517-78FD-4F91-8248-E9642E3CA80D}" destId="{3A5BD986-66D7-4415-AAD3-FD453763EDB8}" srcOrd="0" destOrd="0" presId="urn:microsoft.com/office/officeart/2005/8/layout/hierarchy3"/>
    <dgm:cxn modelId="{5EAD728D-26AA-4AFB-A945-5CB7B37AACC8}" srcId="{6BFFC517-78FD-4F91-8248-E9642E3CA80D}" destId="{64518989-EC47-4E6B-8691-1CA6CBAC313D}" srcOrd="0" destOrd="0" parTransId="{EBD0AB62-46AD-442B-B40B-576D265764F7}" sibTransId="{C5849156-4076-48B0-8011-8817C6C26E51}"/>
    <dgm:cxn modelId="{42BBF1F7-301A-4843-9D07-54C5C6FF9C75}" type="presOf" srcId="{EBD0AB62-46AD-442B-B40B-576D265764F7}" destId="{E93F54A7-690C-4236-B3A4-A87D705054F1}" srcOrd="0" destOrd="0" presId="urn:microsoft.com/office/officeart/2005/8/layout/hierarchy3"/>
    <dgm:cxn modelId="{E4750E96-F839-4444-A31F-5EDC8B9E90D2}" type="presParOf" srcId="{AD7DF3F0-9BD0-48E1-88D7-8B26DB582C10}" destId="{BBEFAAD4-C93D-4EA3-B1FB-39B23966A6C9}" srcOrd="0" destOrd="0" presId="urn:microsoft.com/office/officeart/2005/8/layout/hierarchy3"/>
    <dgm:cxn modelId="{D6BECEDA-9F8B-4CBD-97A2-E576C11A5E37}" type="presParOf" srcId="{BBEFAAD4-C93D-4EA3-B1FB-39B23966A6C9}" destId="{2CA435B5-C8F1-4742-9DEC-11EA916C13FF}" srcOrd="0" destOrd="0" presId="urn:microsoft.com/office/officeart/2005/8/layout/hierarchy3"/>
    <dgm:cxn modelId="{BA451230-F56D-42C5-9C2C-8751755B7819}" type="presParOf" srcId="{2CA435B5-C8F1-4742-9DEC-11EA916C13FF}" destId="{3A5BD986-66D7-4415-AAD3-FD453763EDB8}" srcOrd="0" destOrd="0" presId="urn:microsoft.com/office/officeart/2005/8/layout/hierarchy3"/>
    <dgm:cxn modelId="{FF1C8837-7BD3-4274-AFBA-2753CCE8E41E}" type="presParOf" srcId="{2CA435B5-C8F1-4742-9DEC-11EA916C13FF}" destId="{D745FFF6-88AF-4A73-A9CC-F20378592FDC}" srcOrd="1" destOrd="0" presId="urn:microsoft.com/office/officeart/2005/8/layout/hierarchy3"/>
    <dgm:cxn modelId="{47AFAF99-9B0B-44B8-ADA3-170F9C8A6AF4}" type="presParOf" srcId="{BBEFAAD4-C93D-4EA3-B1FB-39B23966A6C9}" destId="{6410BC30-066F-4FB3-87A7-0D741D4E367E}" srcOrd="1" destOrd="0" presId="urn:microsoft.com/office/officeart/2005/8/layout/hierarchy3"/>
    <dgm:cxn modelId="{7E032FCD-34B9-4C1C-A7C2-2D4DD6C0676F}" type="presParOf" srcId="{6410BC30-066F-4FB3-87A7-0D741D4E367E}" destId="{E93F54A7-690C-4236-B3A4-A87D705054F1}" srcOrd="0" destOrd="0" presId="urn:microsoft.com/office/officeart/2005/8/layout/hierarchy3"/>
    <dgm:cxn modelId="{16C0CCAA-B307-4A20-92A4-28A7135062DD}" type="presParOf" srcId="{6410BC30-066F-4FB3-87A7-0D741D4E367E}" destId="{95417788-FFCB-4D4B-84F6-4C31D2DCCADA}" srcOrd="1" destOrd="0" presId="urn:microsoft.com/office/officeart/2005/8/layout/hierarchy3"/>
    <dgm:cxn modelId="{85441884-EF9A-417D-BB14-474877392387}" type="presParOf" srcId="{6410BC30-066F-4FB3-87A7-0D741D4E367E}" destId="{09277471-3B88-4EAF-B9F2-3D3406F3B7B9}" srcOrd="2" destOrd="0" presId="urn:microsoft.com/office/officeart/2005/8/layout/hierarchy3"/>
    <dgm:cxn modelId="{EBB55310-41BD-479E-924F-F0831457B16B}" type="presParOf" srcId="{6410BC30-066F-4FB3-87A7-0D741D4E367E}" destId="{FB1029E4-E098-421F-90BA-B86102ED3B5A}" srcOrd="3" destOrd="0" presId="urn:microsoft.com/office/officeart/2005/8/layout/hierarchy3"/>
    <dgm:cxn modelId="{2C063D5A-E811-4182-AFAA-2B0B81F16FCC}" type="presParOf" srcId="{6410BC30-066F-4FB3-87A7-0D741D4E367E}" destId="{F7F83E5C-11F2-47AE-8347-23A0C188FBCA}" srcOrd="4" destOrd="0" presId="urn:microsoft.com/office/officeart/2005/8/layout/hierarchy3"/>
    <dgm:cxn modelId="{66CEA145-29A0-49F6-846F-8A6A2238355A}" type="presParOf" srcId="{6410BC30-066F-4FB3-87A7-0D741D4E367E}" destId="{BD22735A-8A96-4F30-9328-ABB9B306B93C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4215B3-628A-4948-939D-2CC90A93223C}" type="doc">
      <dgm:prSet loTypeId="urn:microsoft.com/office/officeart/2009/3/layout/OpposingIdeas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762EFE8-5495-9C46-B096-84BA6B420BF8}">
      <dgm:prSet phldrT="[Text]"/>
      <dgm:spPr/>
      <dgm:t>
        <a:bodyPr/>
        <a:lstStyle/>
        <a:p>
          <a:r>
            <a:rPr lang="en-US" dirty="0"/>
            <a:t>More Energy </a:t>
          </a:r>
          <a:r>
            <a:rPr lang="en-US"/>
            <a:t>or Satisfaction</a:t>
          </a:r>
        </a:p>
      </dgm:t>
    </dgm:pt>
    <dgm:pt modelId="{059F2966-07AB-B544-9C3A-4B66AEE15355}" type="parTrans" cxnId="{FC90C330-8A25-234C-AC5B-D4867D71BE74}">
      <dgm:prSet/>
      <dgm:spPr/>
      <dgm:t>
        <a:bodyPr/>
        <a:lstStyle/>
        <a:p>
          <a:endParaRPr lang="en-US"/>
        </a:p>
      </dgm:t>
    </dgm:pt>
    <dgm:pt modelId="{DEC19B65-3861-5C44-B374-E0329389B439}" type="sibTrans" cxnId="{FC90C330-8A25-234C-AC5B-D4867D71BE74}">
      <dgm:prSet/>
      <dgm:spPr/>
      <dgm:t>
        <a:bodyPr/>
        <a:lstStyle/>
        <a:p>
          <a:endParaRPr lang="en-US"/>
        </a:p>
      </dgm:t>
    </dgm:pt>
    <dgm:pt modelId="{6CC98764-3153-DD40-80B9-BDAFB50CF669}">
      <dgm:prSet phldrT="[Text]"/>
      <dgm:spPr/>
      <dgm:t>
        <a:bodyPr/>
        <a:lstStyle/>
        <a:p>
          <a:r>
            <a:rPr lang="en-US" dirty="0"/>
            <a:t>When things done well</a:t>
          </a:r>
        </a:p>
      </dgm:t>
    </dgm:pt>
    <dgm:pt modelId="{6DB7520F-592D-274B-A393-4C7C0B49586A}" type="parTrans" cxnId="{DEB4EFF5-AF95-9445-A800-3BE43E4A8D97}">
      <dgm:prSet/>
      <dgm:spPr/>
      <dgm:t>
        <a:bodyPr/>
        <a:lstStyle/>
        <a:p>
          <a:endParaRPr lang="en-US"/>
        </a:p>
      </dgm:t>
    </dgm:pt>
    <dgm:pt modelId="{E2A5E1E6-4D84-2F4C-A3BD-09C96A96FAB1}" type="sibTrans" cxnId="{DEB4EFF5-AF95-9445-A800-3BE43E4A8D97}">
      <dgm:prSet/>
      <dgm:spPr/>
      <dgm:t>
        <a:bodyPr/>
        <a:lstStyle/>
        <a:p>
          <a:endParaRPr lang="en-US"/>
        </a:p>
      </dgm:t>
    </dgm:pt>
    <dgm:pt modelId="{9384CEC2-F09E-E540-955C-AF7CD8F1B25B}">
      <dgm:prSet phldrT="[Text]"/>
      <dgm:spPr/>
      <dgm:t>
        <a:bodyPr/>
        <a:lstStyle/>
        <a:p>
          <a:r>
            <a:rPr lang="en-US" dirty="0"/>
            <a:t>Less Energy or Satisfaction</a:t>
          </a:r>
        </a:p>
      </dgm:t>
    </dgm:pt>
    <dgm:pt modelId="{8665E4BA-91A0-4843-BDAC-F668F5DD76DC}" type="parTrans" cxnId="{5E790986-1222-074F-8AC9-049584E543A4}">
      <dgm:prSet/>
      <dgm:spPr/>
      <dgm:t>
        <a:bodyPr/>
        <a:lstStyle/>
        <a:p>
          <a:endParaRPr lang="en-US"/>
        </a:p>
      </dgm:t>
    </dgm:pt>
    <dgm:pt modelId="{184AB45C-B9BB-9A4F-9C8D-5A42F19AF955}" type="sibTrans" cxnId="{5E790986-1222-074F-8AC9-049584E543A4}">
      <dgm:prSet/>
      <dgm:spPr/>
      <dgm:t>
        <a:bodyPr/>
        <a:lstStyle/>
        <a:p>
          <a:endParaRPr lang="en-US"/>
        </a:p>
      </dgm:t>
    </dgm:pt>
    <dgm:pt modelId="{70EADFBA-D894-B146-8361-FF0289F02BAF}">
      <dgm:prSet phldrT="[Text]"/>
      <dgm:spPr/>
      <dgm:t>
        <a:bodyPr/>
        <a:lstStyle/>
        <a:p>
          <a:r>
            <a:rPr lang="en-US" dirty="0"/>
            <a:t>When things are not done well</a:t>
          </a:r>
        </a:p>
      </dgm:t>
    </dgm:pt>
    <dgm:pt modelId="{150843B8-8589-314E-8BDA-429604E8223B}" type="parTrans" cxnId="{8B468F35-39A9-494D-BBE1-029D4E777028}">
      <dgm:prSet/>
      <dgm:spPr/>
      <dgm:t>
        <a:bodyPr/>
        <a:lstStyle/>
        <a:p>
          <a:endParaRPr lang="en-US"/>
        </a:p>
      </dgm:t>
    </dgm:pt>
    <dgm:pt modelId="{AF545175-DBF6-5B43-AE0A-7A56E60A0C50}" type="sibTrans" cxnId="{8B468F35-39A9-494D-BBE1-029D4E777028}">
      <dgm:prSet/>
      <dgm:spPr/>
      <dgm:t>
        <a:bodyPr/>
        <a:lstStyle/>
        <a:p>
          <a:endParaRPr lang="en-US"/>
        </a:p>
      </dgm:t>
    </dgm:pt>
    <dgm:pt modelId="{871A9117-8D1E-8546-B43D-A35D9196D32C}" type="pres">
      <dgm:prSet presAssocID="{A14215B3-628A-4948-939D-2CC90A93223C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AD89A70F-723F-2443-A46B-7A5604FBA9F5}" type="pres">
      <dgm:prSet presAssocID="{A14215B3-628A-4948-939D-2CC90A93223C}" presName="Background" presStyleLbl="node1" presStyleIdx="0" presStyleCnt="1"/>
      <dgm:spPr/>
    </dgm:pt>
    <dgm:pt modelId="{D7F127E7-D261-1643-BB07-AF7F82087B79}" type="pres">
      <dgm:prSet presAssocID="{A14215B3-628A-4948-939D-2CC90A93223C}" presName="Divider" presStyleLbl="callout" presStyleIdx="0" presStyleCnt="1"/>
      <dgm:spPr/>
    </dgm:pt>
    <dgm:pt modelId="{468683C5-BE00-6546-A7EE-EB992E0FCCCA}" type="pres">
      <dgm:prSet presAssocID="{A14215B3-628A-4948-939D-2CC90A93223C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293D3D3-1D67-4B4E-A2AC-09763F61D0DE}" type="pres">
      <dgm:prSet presAssocID="{A14215B3-628A-4948-939D-2CC90A93223C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F6696E3-34BC-C743-8317-608E4693FC1E}" type="pres">
      <dgm:prSet presAssocID="{A14215B3-628A-4948-939D-2CC90A93223C}" presName="ParentText1" presStyleLbl="revTx" presStyleIdx="0" presStyleCnt="0">
        <dgm:presLayoutVars>
          <dgm:chMax val="1"/>
          <dgm:chPref val="1"/>
        </dgm:presLayoutVars>
      </dgm:prSet>
      <dgm:spPr/>
    </dgm:pt>
    <dgm:pt modelId="{4E786751-EB10-D74F-9ADA-DACCFC3031D8}" type="pres">
      <dgm:prSet presAssocID="{A14215B3-628A-4948-939D-2CC90A93223C}" presName="ParentShape1" presStyleLbl="alignImgPlace1" presStyleIdx="0" presStyleCnt="2">
        <dgm:presLayoutVars/>
      </dgm:prSet>
      <dgm:spPr/>
    </dgm:pt>
    <dgm:pt modelId="{0363485E-E7F6-2841-8C5F-2BFB0DF39135}" type="pres">
      <dgm:prSet presAssocID="{A14215B3-628A-4948-939D-2CC90A93223C}" presName="ParentText2" presStyleLbl="revTx" presStyleIdx="0" presStyleCnt="0">
        <dgm:presLayoutVars>
          <dgm:chMax val="1"/>
          <dgm:chPref val="1"/>
        </dgm:presLayoutVars>
      </dgm:prSet>
      <dgm:spPr/>
    </dgm:pt>
    <dgm:pt modelId="{9794D8AE-59D4-5A46-8F70-D73F5628649D}" type="pres">
      <dgm:prSet presAssocID="{A14215B3-628A-4948-939D-2CC90A93223C}" presName="ParentShape2" presStyleLbl="alignImgPlace1" presStyleIdx="1" presStyleCnt="2">
        <dgm:presLayoutVars/>
      </dgm:prSet>
      <dgm:spPr/>
    </dgm:pt>
  </dgm:ptLst>
  <dgm:cxnLst>
    <dgm:cxn modelId="{FC90C330-8A25-234C-AC5B-D4867D71BE74}" srcId="{A14215B3-628A-4948-939D-2CC90A93223C}" destId="{2762EFE8-5495-9C46-B096-84BA6B420BF8}" srcOrd="0" destOrd="0" parTransId="{059F2966-07AB-B544-9C3A-4B66AEE15355}" sibTransId="{DEC19B65-3861-5C44-B374-E0329389B439}"/>
    <dgm:cxn modelId="{8B468F35-39A9-494D-BBE1-029D4E777028}" srcId="{9384CEC2-F09E-E540-955C-AF7CD8F1B25B}" destId="{70EADFBA-D894-B146-8361-FF0289F02BAF}" srcOrd="0" destOrd="0" parTransId="{150843B8-8589-314E-8BDA-429604E8223B}" sibTransId="{AF545175-DBF6-5B43-AE0A-7A56E60A0C50}"/>
    <dgm:cxn modelId="{0B9F624B-A15A-254A-AC75-5D883C896433}" type="presOf" srcId="{9384CEC2-F09E-E540-955C-AF7CD8F1B25B}" destId="{9794D8AE-59D4-5A46-8F70-D73F5628649D}" srcOrd="1" destOrd="0" presId="urn:microsoft.com/office/officeart/2009/3/layout/OpposingIdeas"/>
    <dgm:cxn modelId="{545F194F-E76D-8A4D-9F32-97B6BF9636C0}" type="presOf" srcId="{70EADFBA-D894-B146-8361-FF0289F02BAF}" destId="{4293D3D3-1D67-4B4E-A2AC-09763F61D0DE}" srcOrd="0" destOrd="0" presId="urn:microsoft.com/office/officeart/2009/3/layout/OpposingIdeas"/>
    <dgm:cxn modelId="{5E790986-1222-074F-8AC9-049584E543A4}" srcId="{A14215B3-628A-4948-939D-2CC90A93223C}" destId="{9384CEC2-F09E-E540-955C-AF7CD8F1B25B}" srcOrd="1" destOrd="0" parTransId="{8665E4BA-91A0-4843-BDAC-F668F5DD76DC}" sibTransId="{184AB45C-B9BB-9A4F-9C8D-5A42F19AF955}"/>
    <dgm:cxn modelId="{31B89DA5-0463-C84D-9BBB-8C5EC14375FE}" type="presOf" srcId="{9384CEC2-F09E-E540-955C-AF7CD8F1B25B}" destId="{0363485E-E7F6-2841-8C5F-2BFB0DF39135}" srcOrd="0" destOrd="0" presId="urn:microsoft.com/office/officeart/2009/3/layout/OpposingIdeas"/>
    <dgm:cxn modelId="{EDFF6CA8-1163-4A42-A789-EB330EFA603C}" type="presOf" srcId="{6CC98764-3153-DD40-80B9-BDAFB50CF669}" destId="{468683C5-BE00-6546-A7EE-EB992E0FCCCA}" srcOrd="0" destOrd="0" presId="urn:microsoft.com/office/officeart/2009/3/layout/OpposingIdeas"/>
    <dgm:cxn modelId="{F39CB2D2-E445-4043-9121-EF0D75AFD246}" type="presOf" srcId="{A14215B3-628A-4948-939D-2CC90A93223C}" destId="{871A9117-8D1E-8546-B43D-A35D9196D32C}" srcOrd="0" destOrd="0" presId="urn:microsoft.com/office/officeart/2009/3/layout/OpposingIdeas"/>
    <dgm:cxn modelId="{B1BA51F5-5B9D-E040-A0B3-B58B2B3FB58E}" type="presOf" srcId="{2762EFE8-5495-9C46-B096-84BA6B420BF8}" destId="{4E786751-EB10-D74F-9ADA-DACCFC3031D8}" srcOrd="1" destOrd="0" presId="urn:microsoft.com/office/officeart/2009/3/layout/OpposingIdeas"/>
    <dgm:cxn modelId="{DEB4EFF5-AF95-9445-A800-3BE43E4A8D97}" srcId="{2762EFE8-5495-9C46-B096-84BA6B420BF8}" destId="{6CC98764-3153-DD40-80B9-BDAFB50CF669}" srcOrd="0" destOrd="0" parTransId="{6DB7520F-592D-274B-A393-4C7C0B49586A}" sibTransId="{E2A5E1E6-4D84-2F4C-A3BD-09C96A96FAB1}"/>
    <dgm:cxn modelId="{8EEC0CFE-DC5C-7F42-8236-DD249AEFA323}" type="presOf" srcId="{2762EFE8-5495-9C46-B096-84BA6B420BF8}" destId="{4F6696E3-34BC-C743-8317-608E4693FC1E}" srcOrd="0" destOrd="0" presId="urn:microsoft.com/office/officeart/2009/3/layout/OpposingIdeas"/>
    <dgm:cxn modelId="{DCD8E5E5-B650-414E-98D1-4386DD2FA741}" type="presParOf" srcId="{871A9117-8D1E-8546-B43D-A35D9196D32C}" destId="{AD89A70F-723F-2443-A46B-7A5604FBA9F5}" srcOrd="0" destOrd="0" presId="urn:microsoft.com/office/officeart/2009/3/layout/OpposingIdeas"/>
    <dgm:cxn modelId="{0D1A596D-9B81-1645-99F0-4A48272624A0}" type="presParOf" srcId="{871A9117-8D1E-8546-B43D-A35D9196D32C}" destId="{D7F127E7-D261-1643-BB07-AF7F82087B79}" srcOrd="1" destOrd="0" presId="urn:microsoft.com/office/officeart/2009/3/layout/OpposingIdeas"/>
    <dgm:cxn modelId="{78154618-3703-7249-AF88-34AB8144A114}" type="presParOf" srcId="{871A9117-8D1E-8546-B43D-A35D9196D32C}" destId="{468683C5-BE00-6546-A7EE-EB992E0FCCCA}" srcOrd="2" destOrd="0" presId="urn:microsoft.com/office/officeart/2009/3/layout/OpposingIdeas"/>
    <dgm:cxn modelId="{04FEEB5B-DC6D-E749-A363-8241A4EF6F7E}" type="presParOf" srcId="{871A9117-8D1E-8546-B43D-A35D9196D32C}" destId="{4293D3D3-1D67-4B4E-A2AC-09763F61D0DE}" srcOrd="3" destOrd="0" presId="urn:microsoft.com/office/officeart/2009/3/layout/OpposingIdeas"/>
    <dgm:cxn modelId="{3A7B23B1-E56D-C941-8A12-8D4D1CBB41AA}" type="presParOf" srcId="{871A9117-8D1E-8546-B43D-A35D9196D32C}" destId="{4F6696E3-34BC-C743-8317-608E4693FC1E}" srcOrd="4" destOrd="0" presId="urn:microsoft.com/office/officeart/2009/3/layout/OpposingIdeas"/>
    <dgm:cxn modelId="{CA571D05-3003-EF48-9083-336EAA574A00}" type="presParOf" srcId="{871A9117-8D1E-8546-B43D-A35D9196D32C}" destId="{4E786751-EB10-D74F-9ADA-DACCFC3031D8}" srcOrd="5" destOrd="0" presId="urn:microsoft.com/office/officeart/2009/3/layout/OpposingIdeas"/>
    <dgm:cxn modelId="{51A86695-91B9-8140-BB67-B32430EB7F6A}" type="presParOf" srcId="{871A9117-8D1E-8546-B43D-A35D9196D32C}" destId="{0363485E-E7F6-2841-8C5F-2BFB0DF39135}" srcOrd="6" destOrd="0" presId="urn:microsoft.com/office/officeart/2009/3/layout/OpposingIdeas"/>
    <dgm:cxn modelId="{1C42B255-D27B-7D4A-A86E-F64998E67D20}" type="presParOf" srcId="{871A9117-8D1E-8546-B43D-A35D9196D32C}" destId="{9794D8AE-59D4-5A46-8F70-D73F5628649D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FA8EFC-3B8D-9545-A1A0-4722166A0206}" type="doc">
      <dgm:prSet loTypeId="urn:microsoft.com/office/officeart/2005/8/layout/radial4" loCatId="relationship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54AEED32-8DDA-F043-B57C-5D7DD21A9697}">
      <dgm:prSet custT="1"/>
      <dgm:spPr/>
      <dgm:t>
        <a:bodyPr/>
        <a:lstStyle/>
        <a:p>
          <a:pPr rtl="0"/>
          <a:r>
            <a:rPr lang="en-US" sz="1800" dirty="0"/>
            <a:t>Satisfaction</a:t>
          </a:r>
        </a:p>
        <a:p>
          <a:pPr rtl="0"/>
          <a:r>
            <a:rPr lang="en-US" sz="1800" dirty="0"/>
            <a:t>And Energy</a:t>
          </a:r>
        </a:p>
      </dgm:t>
    </dgm:pt>
    <dgm:pt modelId="{DA577986-A875-564D-8E85-6DEF2C389A21}" type="parTrans" cxnId="{4D321C78-2C91-C24F-93BE-41D868855A5B}">
      <dgm:prSet/>
      <dgm:spPr/>
      <dgm:t>
        <a:bodyPr/>
        <a:lstStyle/>
        <a:p>
          <a:endParaRPr lang="en-US"/>
        </a:p>
      </dgm:t>
    </dgm:pt>
    <dgm:pt modelId="{8381C3EA-1349-C042-878B-EF0676CE06B9}" type="sibTrans" cxnId="{4D321C78-2C91-C24F-93BE-41D868855A5B}">
      <dgm:prSet/>
      <dgm:spPr/>
      <dgm:t>
        <a:bodyPr/>
        <a:lstStyle/>
        <a:p>
          <a:endParaRPr lang="en-US"/>
        </a:p>
      </dgm:t>
    </dgm:pt>
    <dgm:pt modelId="{656F7B99-43B9-3443-99DF-60DBF304CA59}">
      <dgm:prSet/>
      <dgm:spPr/>
      <dgm:t>
        <a:bodyPr/>
        <a:lstStyle/>
        <a:p>
          <a:pPr rtl="0"/>
          <a:r>
            <a:rPr lang="en-US" dirty="0"/>
            <a:t>Do</a:t>
          </a:r>
          <a:r>
            <a:rPr lang="en-US" baseline="0" dirty="0"/>
            <a:t> I like the Rector? </a:t>
          </a:r>
          <a:endParaRPr lang="en-US" dirty="0"/>
        </a:p>
      </dgm:t>
    </dgm:pt>
    <dgm:pt modelId="{4E47A57B-CEB5-274D-A2A9-ED86332D3427}" type="parTrans" cxnId="{11D1B535-9AE4-8343-AD26-AF8021C94CE2}">
      <dgm:prSet/>
      <dgm:spPr/>
      <dgm:t>
        <a:bodyPr/>
        <a:lstStyle/>
        <a:p>
          <a:endParaRPr lang="en-US"/>
        </a:p>
      </dgm:t>
    </dgm:pt>
    <dgm:pt modelId="{2644FAF2-4CF9-104B-9E96-DC154BCB7F61}" type="sibTrans" cxnId="{11D1B535-9AE4-8343-AD26-AF8021C94CE2}">
      <dgm:prSet/>
      <dgm:spPr/>
      <dgm:t>
        <a:bodyPr/>
        <a:lstStyle/>
        <a:p>
          <a:endParaRPr lang="en-US"/>
        </a:p>
      </dgm:t>
    </dgm:pt>
    <dgm:pt modelId="{F13CE9AC-BC8E-6841-B8F5-3FEEA3B123C2}">
      <dgm:prSet/>
      <dgm:spPr/>
      <dgm:t>
        <a:bodyPr/>
        <a:lstStyle/>
        <a:p>
          <a:pPr rtl="0"/>
          <a:r>
            <a:rPr lang="en-US" dirty="0"/>
            <a:t>Do</a:t>
          </a:r>
          <a:r>
            <a:rPr lang="en-US" baseline="0" dirty="0"/>
            <a:t> I like what the Rector is doing? </a:t>
          </a:r>
          <a:endParaRPr lang="en-US" dirty="0"/>
        </a:p>
      </dgm:t>
    </dgm:pt>
    <dgm:pt modelId="{0BFCBE03-8BE6-BB48-B6C6-B3605E3CEE09}" type="parTrans" cxnId="{9266DDCC-4A04-0248-A86C-8A6B3ABD608A}">
      <dgm:prSet/>
      <dgm:spPr/>
      <dgm:t>
        <a:bodyPr/>
        <a:lstStyle/>
        <a:p>
          <a:endParaRPr lang="en-US"/>
        </a:p>
      </dgm:t>
    </dgm:pt>
    <dgm:pt modelId="{4F589E4B-70A5-2948-87CB-AF9C93AC1467}" type="sibTrans" cxnId="{9266DDCC-4A04-0248-A86C-8A6B3ABD608A}">
      <dgm:prSet/>
      <dgm:spPr/>
      <dgm:t>
        <a:bodyPr/>
        <a:lstStyle/>
        <a:p>
          <a:endParaRPr lang="en-US"/>
        </a:p>
      </dgm:t>
    </dgm:pt>
    <dgm:pt modelId="{A22EF57D-F1AB-CD46-9127-5BCC3D0E3BE2}">
      <dgm:prSet/>
      <dgm:spPr/>
      <dgm:t>
        <a:bodyPr/>
        <a:lstStyle/>
        <a:p>
          <a:pPr rtl="0"/>
          <a:r>
            <a:rPr lang="en-US" dirty="0"/>
            <a:t>How</a:t>
          </a:r>
          <a:r>
            <a:rPr lang="en-US" baseline="0" dirty="0"/>
            <a:t> is my relationship with the Rector?</a:t>
          </a:r>
          <a:endParaRPr lang="en-US" dirty="0"/>
        </a:p>
      </dgm:t>
    </dgm:pt>
    <dgm:pt modelId="{C129A3B1-BDAB-5546-81A4-D3FACC516570}" type="parTrans" cxnId="{4D650DD4-AB67-1E46-BE83-DDBBF3723D2A}">
      <dgm:prSet/>
      <dgm:spPr/>
      <dgm:t>
        <a:bodyPr/>
        <a:lstStyle/>
        <a:p>
          <a:endParaRPr lang="en-US"/>
        </a:p>
      </dgm:t>
    </dgm:pt>
    <dgm:pt modelId="{C4DFC633-AE08-964E-9959-E191169DB05F}" type="sibTrans" cxnId="{4D650DD4-AB67-1E46-BE83-DDBBF3723D2A}">
      <dgm:prSet/>
      <dgm:spPr/>
      <dgm:t>
        <a:bodyPr/>
        <a:lstStyle/>
        <a:p>
          <a:endParaRPr lang="en-US"/>
        </a:p>
      </dgm:t>
    </dgm:pt>
    <dgm:pt modelId="{BA922BB7-57E6-FB44-91DB-1001D16026FE}">
      <dgm:prSet/>
      <dgm:spPr/>
      <dgm:t>
        <a:bodyPr/>
        <a:lstStyle/>
        <a:p>
          <a:pPr rtl="0"/>
          <a:r>
            <a:rPr lang="en-US" dirty="0"/>
            <a:t>Excellent Worship </a:t>
          </a:r>
        </a:p>
      </dgm:t>
    </dgm:pt>
    <dgm:pt modelId="{E5923483-B9CA-3249-9F83-3351E909260B}" type="parTrans" cxnId="{A260AFA2-5893-8F42-93CD-00A858CCA849}">
      <dgm:prSet/>
      <dgm:spPr/>
      <dgm:t>
        <a:bodyPr/>
        <a:lstStyle/>
        <a:p>
          <a:endParaRPr lang="en-US"/>
        </a:p>
      </dgm:t>
    </dgm:pt>
    <dgm:pt modelId="{1F411EBB-2F2D-3540-841F-A3AC0230AD31}" type="sibTrans" cxnId="{A260AFA2-5893-8F42-93CD-00A858CCA849}">
      <dgm:prSet/>
      <dgm:spPr/>
      <dgm:t>
        <a:bodyPr/>
        <a:lstStyle/>
        <a:p>
          <a:endParaRPr lang="en-US"/>
        </a:p>
      </dgm:t>
    </dgm:pt>
    <dgm:pt modelId="{D050AF20-E160-5E4A-8CD7-8E923BAF04E6}" type="pres">
      <dgm:prSet presAssocID="{62FA8EFC-3B8D-9545-A1A0-4722166A020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60FF336-F380-1C45-98EA-BC758E57A4A4}" type="pres">
      <dgm:prSet presAssocID="{54AEED32-8DDA-F043-B57C-5D7DD21A9697}" presName="centerShape" presStyleLbl="node0" presStyleIdx="0" presStyleCnt="1"/>
      <dgm:spPr/>
    </dgm:pt>
    <dgm:pt modelId="{124F82AE-A179-2948-BD36-72A6CE766CFC}" type="pres">
      <dgm:prSet presAssocID="{4E47A57B-CEB5-274D-A2A9-ED86332D3427}" presName="parTrans" presStyleLbl="bgSibTrans2D1" presStyleIdx="0" presStyleCnt="4"/>
      <dgm:spPr/>
    </dgm:pt>
    <dgm:pt modelId="{A97B265B-7354-984B-95F8-573C59B7036F}" type="pres">
      <dgm:prSet presAssocID="{656F7B99-43B9-3443-99DF-60DBF304CA59}" presName="node" presStyleLbl="node1" presStyleIdx="0" presStyleCnt="4">
        <dgm:presLayoutVars>
          <dgm:bulletEnabled val="1"/>
        </dgm:presLayoutVars>
      </dgm:prSet>
      <dgm:spPr/>
    </dgm:pt>
    <dgm:pt modelId="{7561359B-80EA-FC43-82CF-6E410DE60A54}" type="pres">
      <dgm:prSet presAssocID="{0BFCBE03-8BE6-BB48-B6C6-B3605E3CEE09}" presName="parTrans" presStyleLbl="bgSibTrans2D1" presStyleIdx="1" presStyleCnt="4"/>
      <dgm:spPr/>
    </dgm:pt>
    <dgm:pt modelId="{ACD090E1-D8FF-6744-BF32-BE2C06D9306A}" type="pres">
      <dgm:prSet presAssocID="{F13CE9AC-BC8E-6841-B8F5-3FEEA3B123C2}" presName="node" presStyleLbl="node1" presStyleIdx="1" presStyleCnt="4">
        <dgm:presLayoutVars>
          <dgm:bulletEnabled val="1"/>
        </dgm:presLayoutVars>
      </dgm:prSet>
      <dgm:spPr/>
    </dgm:pt>
    <dgm:pt modelId="{BB75845B-959B-3040-AC06-AF7081AB1F2E}" type="pres">
      <dgm:prSet presAssocID="{C129A3B1-BDAB-5546-81A4-D3FACC516570}" presName="parTrans" presStyleLbl="bgSibTrans2D1" presStyleIdx="2" presStyleCnt="4"/>
      <dgm:spPr/>
    </dgm:pt>
    <dgm:pt modelId="{55DA4DF4-D8D2-204F-9DEC-7DF98379E159}" type="pres">
      <dgm:prSet presAssocID="{A22EF57D-F1AB-CD46-9127-5BCC3D0E3BE2}" presName="node" presStyleLbl="node1" presStyleIdx="2" presStyleCnt="4">
        <dgm:presLayoutVars>
          <dgm:bulletEnabled val="1"/>
        </dgm:presLayoutVars>
      </dgm:prSet>
      <dgm:spPr/>
    </dgm:pt>
    <dgm:pt modelId="{ED95FD27-7537-2642-AB50-59571BF98486}" type="pres">
      <dgm:prSet presAssocID="{E5923483-B9CA-3249-9F83-3351E909260B}" presName="parTrans" presStyleLbl="bgSibTrans2D1" presStyleIdx="3" presStyleCnt="4"/>
      <dgm:spPr/>
    </dgm:pt>
    <dgm:pt modelId="{58412C83-330B-3C4E-A620-ADEBD27A2190}" type="pres">
      <dgm:prSet presAssocID="{BA922BB7-57E6-FB44-91DB-1001D16026FE}" presName="node" presStyleLbl="node1" presStyleIdx="3" presStyleCnt="4">
        <dgm:presLayoutVars>
          <dgm:bulletEnabled val="1"/>
        </dgm:presLayoutVars>
      </dgm:prSet>
      <dgm:spPr/>
    </dgm:pt>
  </dgm:ptLst>
  <dgm:cxnLst>
    <dgm:cxn modelId="{F428A310-8806-5446-A25F-757B555625A7}" type="presOf" srcId="{0BFCBE03-8BE6-BB48-B6C6-B3605E3CEE09}" destId="{7561359B-80EA-FC43-82CF-6E410DE60A54}" srcOrd="0" destOrd="0" presId="urn:microsoft.com/office/officeart/2005/8/layout/radial4"/>
    <dgm:cxn modelId="{247BEF2C-893C-1741-995D-78358F2B7A9E}" type="presOf" srcId="{62FA8EFC-3B8D-9545-A1A0-4722166A0206}" destId="{D050AF20-E160-5E4A-8CD7-8E923BAF04E6}" srcOrd="0" destOrd="0" presId="urn:microsoft.com/office/officeart/2005/8/layout/radial4"/>
    <dgm:cxn modelId="{11D1B535-9AE4-8343-AD26-AF8021C94CE2}" srcId="{54AEED32-8DDA-F043-B57C-5D7DD21A9697}" destId="{656F7B99-43B9-3443-99DF-60DBF304CA59}" srcOrd="0" destOrd="0" parTransId="{4E47A57B-CEB5-274D-A2A9-ED86332D3427}" sibTransId="{2644FAF2-4CF9-104B-9E96-DC154BCB7F61}"/>
    <dgm:cxn modelId="{FBC00A69-5680-CE49-8550-4D495917BE86}" type="presOf" srcId="{E5923483-B9CA-3249-9F83-3351E909260B}" destId="{ED95FD27-7537-2642-AB50-59571BF98486}" srcOrd="0" destOrd="0" presId="urn:microsoft.com/office/officeart/2005/8/layout/radial4"/>
    <dgm:cxn modelId="{4D321C78-2C91-C24F-93BE-41D868855A5B}" srcId="{62FA8EFC-3B8D-9545-A1A0-4722166A0206}" destId="{54AEED32-8DDA-F043-B57C-5D7DD21A9697}" srcOrd="0" destOrd="0" parTransId="{DA577986-A875-564D-8E85-6DEF2C389A21}" sibTransId="{8381C3EA-1349-C042-878B-EF0676CE06B9}"/>
    <dgm:cxn modelId="{BECBD982-656F-6B47-B244-62FBE09E3622}" type="presOf" srcId="{656F7B99-43B9-3443-99DF-60DBF304CA59}" destId="{A97B265B-7354-984B-95F8-573C59B7036F}" srcOrd="0" destOrd="0" presId="urn:microsoft.com/office/officeart/2005/8/layout/radial4"/>
    <dgm:cxn modelId="{EC05009C-B801-9541-88B9-7FAC88432843}" type="presOf" srcId="{BA922BB7-57E6-FB44-91DB-1001D16026FE}" destId="{58412C83-330B-3C4E-A620-ADEBD27A2190}" srcOrd="0" destOrd="0" presId="urn:microsoft.com/office/officeart/2005/8/layout/radial4"/>
    <dgm:cxn modelId="{A260AFA2-5893-8F42-93CD-00A858CCA849}" srcId="{54AEED32-8DDA-F043-B57C-5D7DD21A9697}" destId="{BA922BB7-57E6-FB44-91DB-1001D16026FE}" srcOrd="3" destOrd="0" parTransId="{E5923483-B9CA-3249-9F83-3351E909260B}" sibTransId="{1F411EBB-2F2D-3540-841F-A3AC0230AD31}"/>
    <dgm:cxn modelId="{BC4F1DA7-AAD1-A743-8AF1-013B843B9F86}" type="presOf" srcId="{54AEED32-8DDA-F043-B57C-5D7DD21A9697}" destId="{B60FF336-F380-1C45-98EA-BC758E57A4A4}" srcOrd="0" destOrd="0" presId="urn:microsoft.com/office/officeart/2005/8/layout/radial4"/>
    <dgm:cxn modelId="{E1B3E1AC-06B1-0F4E-9764-F12830114BE5}" type="presOf" srcId="{F13CE9AC-BC8E-6841-B8F5-3FEEA3B123C2}" destId="{ACD090E1-D8FF-6744-BF32-BE2C06D9306A}" srcOrd="0" destOrd="0" presId="urn:microsoft.com/office/officeart/2005/8/layout/radial4"/>
    <dgm:cxn modelId="{A142E0B3-BA44-194D-BEA3-DD3C7687AABC}" type="presOf" srcId="{A22EF57D-F1AB-CD46-9127-5BCC3D0E3BE2}" destId="{55DA4DF4-D8D2-204F-9DEC-7DF98379E159}" srcOrd="0" destOrd="0" presId="urn:microsoft.com/office/officeart/2005/8/layout/radial4"/>
    <dgm:cxn modelId="{28A460B8-B767-E24A-BF5A-C9D473311E2F}" type="presOf" srcId="{C129A3B1-BDAB-5546-81A4-D3FACC516570}" destId="{BB75845B-959B-3040-AC06-AF7081AB1F2E}" srcOrd="0" destOrd="0" presId="urn:microsoft.com/office/officeart/2005/8/layout/radial4"/>
    <dgm:cxn modelId="{B87C17C4-F5E4-0847-81C6-10B7DF1D6C04}" type="presOf" srcId="{4E47A57B-CEB5-274D-A2A9-ED86332D3427}" destId="{124F82AE-A179-2948-BD36-72A6CE766CFC}" srcOrd="0" destOrd="0" presId="urn:microsoft.com/office/officeart/2005/8/layout/radial4"/>
    <dgm:cxn modelId="{9266DDCC-4A04-0248-A86C-8A6B3ABD608A}" srcId="{54AEED32-8DDA-F043-B57C-5D7DD21A9697}" destId="{F13CE9AC-BC8E-6841-B8F5-3FEEA3B123C2}" srcOrd="1" destOrd="0" parTransId="{0BFCBE03-8BE6-BB48-B6C6-B3605E3CEE09}" sibTransId="{4F589E4B-70A5-2948-87CB-AF9C93AC1467}"/>
    <dgm:cxn modelId="{4D650DD4-AB67-1E46-BE83-DDBBF3723D2A}" srcId="{54AEED32-8DDA-F043-B57C-5D7DD21A9697}" destId="{A22EF57D-F1AB-CD46-9127-5BCC3D0E3BE2}" srcOrd="2" destOrd="0" parTransId="{C129A3B1-BDAB-5546-81A4-D3FACC516570}" sibTransId="{C4DFC633-AE08-964E-9959-E191169DB05F}"/>
    <dgm:cxn modelId="{2A598882-A9AE-544F-98DA-256BD40CA983}" type="presParOf" srcId="{D050AF20-E160-5E4A-8CD7-8E923BAF04E6}" destId="{B60FF336-F380-1C45-98EA-BC758E57A4A4}" srcOrd="0" destOrd="0" presId="urn:microsoft.com/office/officeart/2005/8/layout/radial4"/>
    <dgm:cxn modelId="{46BFB48B-3E09-444D-80D1-A64810BFBD15}" type="presParOf" srcId="{D050AF20-E160-5E4A-8CD7-8E923BAF04E6}" destId="{124F82AE-A179-2948-BD36-72A6CE766CFC}" srcOrd="1" destOrd="0" presId="urn:microsoft.com/office/officeart/2005/8/layout/radial4"/>
    <dgm:cxn modelId="{CF9A95C1-4692-914A-8124-6AD765DE0C89}" type="presParOf" srcId="{D050AF20-E160-5E4A-8CD7-8E923BAF04E6}" destId="{A97B265B-7354-984B-95F8-573C59B7036F}" srcOrd="2" destOrd="0" presId="urn:microsoft.com/office/officeart/2005/8/layout/radial4"/>
    <dgm:cxn modelId="{6FB97EA1-6503-DF46-8C86-C68E91DB7C3A}" type="presParOf" srcId="{D050AF20-E160-5E4A-8CD7-8E923BAF04E6}" destId="{7561359B-80EA-FC43-82CF-6E410DE60A54}" srcOrd="3" destOrd="0" presId="urn:microsoft.com/office/officeart/2005/8/layout/radial4"/>
    <dgm:cxn modelId="{4B42F6F2-9A7F-1244-8014-F6C4AF2090A2}" type="presParOf" srcId="{D050AF20-E160-5E4A-8CD7-8E923BAF04E6}" destId="{ACD090E1-D8FF-6744-BF32-BE2C06D9306A}" srcOrd="4" destOrd="0" presId="urn:microsoft.com/office/officeart/2005/8/layout/radial4"/>
    <dgm:cxn modelId="{F746F2BA-91CD-1C40-B024-8BB6B150ACBF}" type="presParOf" srcId="{D050AF20-E160-5E4A-8CD7-8E923BAF04E6}" destId="{BB75845B-959B-3040-AC06-AF7081AB1F2E}" srcOrd="5" destOrd="0" presId="urn:microsoft.com/office/officeart/2005/8/layout/radial4"/>
    <dgm:cxn modelId="{40946EA6-C4EE-A146-9A71-37611AA55DBA}" type="presParOf" srcId="{D050AF20-E160-5E4A-8CD7-8E923BAF04E6}" destId="{55DA4DF4-D8D2-204F-9DEC-7DF98379E159}" srcOrd="6" destOrd="0" presId="urn:microsoft.com/office/officeart/2005/8/layout/radial4"/>
    <dgm:cxn modelId="{016DD31C-A123-BC4B-853B-868346AD130D}" type="presParOf" srcId="{D050AF20-E160-5E4A-8CD7-8E923BAF04E6}" destId="{ED95FD27-7537-2642-AB50-59571BF98486}" srcOrd="7" destOrd="0" presId="urn:microsoft.com/office/officeart/2005/8/layout/radial4"/>
    <dgm:cxn modelId="{5208C0CC-DECB-864E-AC00-F53405CF7ED9}" type="presParOf" srcId="{D050AF20-E160-5E4A-8CD7-8E923BAF04E6}" destId="{58412C83-330B-3C4E-A620-ADEBD27A2190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3FA25A-8ECD-4ECB-9B66-493AB4699AE0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6FCCE51-8066-4AE9-A0C5-6D5B1C4221A0}">
      <dgm:prSet/>
      <dgm:spPr/>
      <dgm:t>
        <a:bodyPr/>
        <a:lstStyle/>
        <a:p>
          <a:r>
            <a:rPr lang="en-US" dirty="0"/>
            <a:t>Accountability, Agency and  Leadership skills </a:t>
          </a:r>
        </a:p>
      </dgm:t>
    </dgm:pt>
    <dgm:pt modelId="{BC350CE9-239F-4A4E-AD3A-8F442CD4E4DB}" type="parTrans" cxnId="{546CD63A-31D8-4F61-8302-535C82EF5D38}">
      <dgm:prSet/>
      <dgm:spPr/>
      <dgm:t>
        <a:bodyPr/>
        <a:lstStyle/>
        <a:p>
          <a:endParaRPr lang="en-US"/>
        </a:p>
      </dgm:t>
    </dgm:pt>
    <dgm:pt modelId="{FEAB7FDB-72CE-4499-B648-7CEF29096BD9}" type="sibTrans" cxnId="{546CD63A-31D8-4F61-8302-535C82EF5D38}">
      <dgm:prSet/>
      <dgm:spPr/>
      <dgm:t>
        <a:bodyPr/>
        <a:lstStyle/>
        <a:p>
          <a:endParaRPr lang="en-US"/>
        </a:p>
      </dgm:t>
    </dgm:pt>
    <dgm:pt modelId="{EA80D51E-7047-4B79-A55A-B9F7058C8DB2}">
      <dgm:prSet/>
      <dgm:spPr/>
      <dgm:t>
        <a:bodyPr/>
        <a:lstStyle/>
        <a:p>
          <a:r>
            <a:rPr lang="en-US" dirty="0"/>
            <a:t>Built in consistent support for clergy </a:t>
          </a:r>
        </a:p>
      </dgm:t>
    </dgm:pt>
    <dgm:pt modelId="{7A87399B-EE72-4D32-B831-C5BACFA8F955}" type="parTrans" cxnId="{5F4BE641-3223-45CC-AF56-E1180A85AC82}">
      <dgm:prSet/>
      <dgm:spPr/>
      <dgm:t>
        <a:bodyPr/>
        <a:lstStyle/>
        <a:p>
          <a:endParaRPr lang="en-US"/>
        </a:p>
      </dgm:t>
    </dgm:pt>
    <dgm:pt modelId="{469F6849-B9BD-4C75-BBA5-09523470C090}" type="sibTrans" cxnId="{5F4BE641-3223-45CC-AF56-E1180A85AC82}">
      <dgm:prSet/>
      <dgm:spPr/>
      <dgm:t>
        <a:bodyPr/>
        <a:lstStyle/>
        <a:p>
          <a:endParaRPr lang="en-US"/>
        </a:p>
      </dgm:t>
    </dgm:pt>
    <dgm:pt modelId="{59C87DF5-5E92-44BA-B56E-4D2075200AF7}">
      <dgm:prSet/>
      <dgm:spPr/>
      <dgm:t>
        <a:bodyPr/>
        <a:lstStyle/>
        <a:p>
          <a:r>
            <a:rPr lang="en-US" dirty="0"/>
            <a:t>High level conflict management skills</a:t>
          </a:r>
        </a:p>
      </dgm:t>
    </dgm:pt>
    <dgm:pt modelId="{5CA408CF-B56E-4AA4-8940-29C25D040F02}" type="parTrans" cxnId="{74B9C2F4-7244-48E0-AA4E-A7FEB9386D0C}">
      <dgm:prSet/>
      <dgm:spPr/>
      <dgm:t>
        <a:bodyPr/>
        <a:lstStyle/>
        <a:p>
          <a:endParaRPr lang="en-US"/>
        </a:p>
      </dgm:t>
    </dgm:pt>
    <dgm:pt modelId="{C703970B-E986-4A75-985F-8A37DD4B8159}" type="sibTrans" cxnId="{74B9C2F4-7244-48E0-AA4E-A7FEB9386D0C}">
      <dgm:prSet/>
      <dgm:spPr/>
      <dgm:t>
        <a:bodyPr/>
        <a:lstStyle/>
        <a:p>
          <a:endParaRPr lang="en-US"/>
        </a:p>
      </dgm:t>
    </dgm:pt>
    <dgm:pt modelId="{EA832C63-32C7-46BC-9949-B7F67D0ACD54}">
      <dgm:prSet/>
      <dgm:spPr/>
      <dgm:t>
        <a:bodyPr/>
        <a:lstStyle/>
        <a:p>
          <a:r>
            <a:rPr lang="en-US" dirty="0"/>
            <a:t>Anxiety that is managed well about clergy changes (adaptive change)  </a:t>
          </a:r>
        </a:p>
      </dgm:t>
    </dgm:pt>
    <dgm:pt modelId="{61D92BAB-5CDD-45B7-B425-322D7C3C174C}" type="parTrans" cxnId="{657D7563-2F9B-4269-A2A6-513DD3EE5EEE}">
      <dgm:prSet/>
      <dgm:spPr/>
      <dgm:t>
        <a:bodyPr/>
        <a:lstStyle/>
        <a:p>
          <a:endParaRPr lang="en-US"/>
        </a:p>
      </dgm:t>
    </dgm:pt>
    <dgm:pt modelId="{D35F927B-DCA6-4B1A-B965-448EEDCA37E0}" type="sibTrans" cxnId="{657D7563-2F9B-4269-A2A6-513DD3EE5EEE}">
      <dgm:prSet/>
      <dgm:spPr/>
      <dgm:t>
        <a:bodyPr/>
        <a:lstStyle/>
        <a:p>
          <a:endParaRPr lang="en-US"/>
        </a:p>
      </dgm:t>
    </dgm:pt>
    <dgm:pt modelId="{2C753E99-F008-E041-A385-7D2A3A36E106}" type="pres">
      <dgm:prSet presAssocID="{5E3FA25A-8ECD-4ECB-9B66-493AB4699AE0}" presName="matrix" presStyleCnt="0">
        <dgm:presLayoutVars>
          <dgm:chMax val="1"/>
          <dgm:dir/>
          <dgm:resizeHandles val="exact"/>
        </dgm:presLayoutVars>
      </dgm:prSet>
      <dgm:spPr/>
    </dgm:pt>
    <dgm:pt modelId="{1392B023-D050-8042-B47D-BAA6FE1CDB58}" type="pres">
      <dgm:prSet presAssocID="{5E3FA25A-8ECD-4ECB-9B66-493AB4699AE0}" presName="diamond" presStyleLbl="bgShp" presStyleIdx="0" presStyleCnt="1"/>
      <dgm:spPr/>
    </dgm:pt>
    <dgm:pt modelId="{8A38F812-3D7D-154B-B38A-1D291FDC0011}" type="pres">
      <dgm:prSet presAssocID="{5E3FA25A-8ECD-4ECB-9B66-493AB4699AE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922170F-D81A-B041-BC30-7E60C5C91324}" type="pres">
      <dgm:prSet presAssocID="{5E3FA25A-8ECD-4ECB-9B66-493AB4699AE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2208338-D6C4-824E-B385-8D7DBEDD7FF6}" type="pres">
      <dgm:prSet presAssocID="{5E3FA25A-8ECD-4ECB-9B66-493AB4699AE0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C841544-1870-A146-9068-8ADD79D02530}" type="pres">
      <dgm:prSet presAssocID="{5E3FA25A-8ECD-4ECB-9B66-493AB4699AE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9737F1E-BF24-3B4E-8975-FEFB461588D4}" type="presOf" srcId="{59C87DF5-5E92-44BA-B56E-4D2075200AF7}" destId="{72208338-D6C4-824E-B385-8D7DBEDD7FF6}" srcOrd="0" destOrd="0" presId="urn:microsoft.com/office/officeart/2005/8/layout/matrix3"/>
    <dgm:cxn modelId="{82B8DC25-3152-7049-99B7-2AB8165DD71D}" type="presOf" srcId="{16FCCE51-8066-4AE9-A0C5-6D5B1C4221A0}" destId="{8A38F812-3D7D-154B-B38A-1D291FDC0011}" srcOrd="0" destOrd="0" presId="urn:microsoft.com/office/officeart/2005/8/layout/matrix3"/>
    <dgm:cxn modelId="{DD6B3537-D3FD-224A-A5FE-C0D3F74CE2D2}" type="presOf" srcId="{EA80D51E-7047-4B79-A55A-B9F7058C8DB2}" destId="{C922170F-D81A-B041-BC30-7E60C5C91324}" srcOrd="0" destOrd="0" presId="urn:microsoft.com/office/officeart/2005/8/layout/matrix3"/>
    <dgm:cxn modelId="{546CD63A-31D8-4F61-8302-535C82EF5D38}" srcId="{5E3FA25A-8ECD-4ECB-9B66-493AB4699AE0}" destId="{16FCCE51-8066-4AE9-A0C5-6D5B1C4221A0}" srcOrd="0" destOrd="0" parTransId="{BC350CE9-239F-4A4E-AD3A-8F442CD4E4DB}" sibTransId="{FEAB7FDB-72CE-4499-B648-7CEF29096BD9}"/>
    <dgm:cxn modelId="{5F4BE641-3223-45CC-AF56-E1180A85AC82}" srcId="{5E3FA25A-8ECD-4ECB-9B66-493AB4699AE0}" destId="{EA80D51E-7047-4B79-A55A-B9F7058C8DB2}" srcOrd="1" destOrd="0" parTransId="{7A87399B-EE72-4D32-B831-C5BACFA8F955}" sibTransId="{469F6849-B9BD-4C75-BBA5-09523470C090}"/>
    <dgm:cxn modelId="{F5C6D554-7498-184B-8FE9-7EFDA5414FBF}" type="presOf" srcId="{5E3FA25A-8ECD-4ECB-9B66-493AB4699AE0}" destId="{2C753E99-F008-E041-A385-7D2A3A36E106}" srcOrd="0" destOrd="0" presId="urn:microsoft.com/office/officeart/2005/8/layout/matrix3"/>
    <dgm:cxn modelId="{657D7563-2F9B-4269-A2A6-513DD3EE5EEE}" srcId="{5E3FA25A-8ECD-4ECB-9B66-493AB4699AE0}" destId="{EA832C63-32C7-46BC-9949-B7F67D0ACD54}" srcOrd="3" destOrd="0" parTransId="{61D92BAB-5CDD-45B7-B425-322D7C3C174C}" sibTransId="{D35F927B-DCA6-4B1A-B965-448EEDCA37E0}"/>
    <dgm:cxn modelId="{74B9C2F4-7244-48E0-AA4E-A7FEB9386D0C}" srcId="{5E3FA25A-8ECD-4ECB-9B66-493AB4699AE0}" destId="{59C87DF5-5E92-44BA-B56E-4D2075200AF7}" srcOrd="2" destOrd="0" parTransId="{5CA408CF-B56E-4AA4-8940-29C25D040F02}" sibTransId="{C703970B-E986-4A75-985F-8A37DD4B8159}"/>
    <dgm:cxn modelId="{DEF989FE-7B2B-0744-A9F2-6012A38BCEE6}" type="presOf" srcId="{EA832C63-32C7-46BC-9949-B7F67D0ACD54}" destId="{1C841544-1870-A146-9068-8ADD79D02530}" srcOrd="0" destOrd="0" presId="urn:microsoft.com/office/officeart/2005/8/layout/matrix3"/>
    <dgm:cxn modelId="{3A930D5C-BDD1-C144-B2AF-06DE61E6973E}" type="presParOf" srcId="{2C753E99-F008-E041-A385-7D2A3A36E106}" destId="{1392B023-D050-8042-B47D-BAA6FE1CDB58}" srcOrd="0" destOrd="0" presId="urn:microsoft.com/office/officeart/2005/8/layout/matrix3"/>
    <dgm:cxn modelId="{50089AFD-B5F1-E143-ABD8-86A03495001F}" type="presParOf" srcId="{2C753E99-F008-E041-A385-7D2A3A36E106}" destId="{8A38F812-3D7D-154B-B38A-1D291FDC0011}" srcOrd="1" destOrd="0" presId="urn:microsoft.com/office/officeart/2005/8/layout/matrix3"/>
    <dgm:cxn modelId="{E60FABE8-A67A-C74B-A548-64F150AA732B}" type="presParOf" srcId="{2C753E99-F008-E041-A385-7D2A3A36E106}" destId="{C922170F-D81A-B041-BC30-7E60C5C91324}" srcOrd="2" destOrd="0" presId="urn:microsoft.com/office/officeart/2005/8/layout/matrix3"/>
    <dgm:cxn modelId="{1FFD23ED-EBA1-6543-AD36-5EF48A3FE092}" type="presParOf" srcId="{2C753E99-F008-E041-A385-7D2A3A36E106}" destId="{72208338-D6C4-824E-B385-8D7DBEDD7FF6}" srcOrd="3" destOrd="0" presId="urn:microsoft.com/office/officeart/2005/8/layout/matrix3"/>
    <dgm:cxn modelId="{D395BE11-E092-074D-B845-5687F7C1B0AF}" type="presParOf" srcId="{2C753E99-F008-E041-A385-7D2A3A36E106}" destId="{1C841544-1870-A146-9068-8ADD79D0253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FC978E-9A7A-47F4-9400-2883B3793FF2}" type="doc">
      <dgm:prSet loTypeId="urn:microsoft.com/office/officeart/2005/8/layout/hierarchy1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31FF9954-24B9-46DD-A8D4-C603BF8C081E}">
      <dgm:prSet/>
      <dgm:spPr/>
      <dgm:t>
        <a:bodyPr/>
        <a:lstStyle/>
        <a:p>
          <a:r>
            <a:rPr lang="en-US" b="1" dirty="0"/>
            <a:t>Growth:  </a:t>
          </a:r>
          <a:r>
            <a:rPr lang="en-US" b="0" dirty="0"/>
            <a:t>Comprehensive strategy to reach new people and incorporate them into the life of the church</a:t>
          </a:r>
          <a:endParaRPr lang="en-US" dirty="0"/>
        </a:p>
      </dgm:t>
    </dgm:pt>
    <dgm:pt modelId="{44718C0F-253B-4E15-BA51-7073967E35A3}" type="parTrans" cxnId="{FADE51C2-7DE7-4AC9-9C13-368F1F804A54}">
      <dgm:prSet/>
      <dgm:spPr/>
      <dgm:t>
        <a:bodyPr/>
        <a:lstStyle/>
        <a:p>
          <a:endParaRPr lang="en-US"/>
        </a:p>
      </dgm:t>
    </dgm:pt>
    <dgm:pt modelId="{99CA39F1-13D3-4519-99E0-94838CDE4256}" type="sibTrans" cxnId="{FADE51C2-7DE7-4AC9-9C13-368F1F804A54}">
      <dgm:prSet/>
      <dgm:spPr/>
      <dgm:t>
        <a:bodyPr/>
        <a:lstStyle/>
        <a:p>
          <a:endParaRPr lang="en-US"/>
        </a:p>
      </dgm:t>
    </dgm:pt>
    <dgm:pt modelId="{A3319994-132A-4C2C-BA1E-D14FAF916ABD}">
      <dgm:prSet/>
      <dgm:spPr/>
      <dgm:t>
        <a:bodyPr/>
        <a:lstStyle/>
        <a:p>
          <a:r>
            <a:rPr lang="en-US" b="1" dirty="0"/>
            <a:t>Pastoral Care: </a:t>
          </a:r>
          <a:r>
            <a:rPr lang="en-US" b="0" dirty="0"/>
            <a:t>Strengthen the pastoral response of the church in serving people in times of need.</a:t>
          </a:r>
        </a:p>
      </dgm:t>
    </dgm:pt>
    <dgm:pt modelId="{4E0E2724-2D1F-4E10-88B0-4FDA9169ED1E}" type="parTrans" cxnId="{C74D67BE-3B60-4E16-BBBB-83639C64B3BD}">
      <dgm:prSet/>
      <dgm:spPr/>
      <dgm:t>
        <a:bodyPr/>
        <a:lstStyle/>
        <a:p>
          <a:endParaRPr lang="en-US"/>
        </a:p>
      </dgm:t>
    </dgm:pt>
    <dgm:pt modelId="{936C12CD-707D-42B6-A8CF-F0588669E5F4}" type="sibTrans" cxnId="{C74D67BE-3B60-4E16-BBBB-83639C64B3BD}">
      <dgm:prSet/>
      <dgm:spPr/>
      <dgm:t>
        <a:bodyPr/>
        <a:lstStyle/>
        <a:p>
          <a:endParaRPr lang="en-US"/>
        </a:p>
      </dgm:t>
    </dgm:pt>
    <dgm:pt modelId="{30F4A828-3888-43D2-81B8-965C41087B89}">
      <dgm:prSet/>
      <dgm:spPr/>
      <dgm:t>
        <a:bodyPr/>
        <a:lstStyle/>
        <a:p>
          <a:r>
            <a:rPr lang="en-US" b="1" dirty="0"/>
            <a:t>Stewardship: </a:t>
          </a:r>
          <a:r>
            <a:rPr lang="en-US" b="0" dirty="0"/>
            <a:t>Develop the spiritual generosity of the people to financially support the ministry of the church.</a:t>
          </a:r>
        </a:p>
      </dgm:t>
    </dgm:pt>
    <dgm:pt modelId="{D1EA5CA9-8BCF-44E3-97D9-EB001CF21A3D}" type="parTrans" cxnId="{1636F0FF-55B1-4EF9-A2FC-A4DB48147CEB}">
      <dgm:prSet/>
      <dgm:spPr/>
      <dgm:t>
        <a:bodyPr/>
        <a:lstStyle/>
        <a:p>
          <a:endParaRPr lang="en-US"/>
        </a:p>
      </dgm:t>
    </dgm:pt>
    <dgm:pt modelId="{EA3A9079-09C7-4B99-AB0A-7680727C9FEE}" type="sibTrans" cxnId="{1636F0FF-55B1-4EF9-A2FC-A4DB48147CEB}">
      <dgm:prSet/>
      <dgm:spPr/>
      <dgm:t>
        <a:bodyPr/>
        <a:lstStyle/>
        <a:p>
          <a:endParaRPr lang="en-US"/>
        </a:p>
      </dgm:t>
    </dgm:pt>
    <dgm:pt modelId="{98699D69-2982-5742-86A6-26A46030E3CC}" type="pres">
      <dgm:prSet presAssocID="{3FFC978E-9A7A-47F4-9400-2883B3793FF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A283BD2-3885-AE4A-B566-C61396AB671E}" type="pres">
      <dgm:prSet presAssocID="{31FF9954-24B9-46DD-A8D4-C603BF8C081E}" presName="hierRoot1" presStyleCnt="0"/>
      <dgm:spPr/>
    </dgm:pt>
    <dgm:pt modelId="{92AAA6AA-E4ED-734F-B6E2-3D81A7281FB0}" type="pres">
      <dgm:prSet presAssocID="{31FF9954-24B9-46DD-A8D4-C603BF8C081E}" presName="composite" presStyleCnt="0"/>
      <dgm:spPr/>
    </dgm:pt>
    <dgm:pt modelId="{068487D8-D1D3-7646-B365-DBD07F8A9832}" type="pres">
      <dgm:prSet presAssocID="{31FF9954-24B9-46DD-A8D4-C603BF8C081E}" presName="background" presStyleLbl="node0" presStyleIdx="0" presStyleCnt="3"/>
      <dgm:spPr/>
    </dgm:pt>
    <dgm:pt modelId="{46A81C9B-FFA1-0648-9730-85C2B57FF624}" type="pres">
      <dgm:prSet presAssocID="{31FF9954-24B9-46DD-A8D4-C603BF8C081E}" presName="text" presStyleLbl="fgAcc0" presStyleIdx="0" presStyleCnt="3" custScaleX="114192">
        <dgm:presLayoutVars>
          <dgm:chPref val="3"/>
        </dgm:presLayoutVars>
      </dgm:prSet>
      <dgm:spPr/>
    </dgm:pt>
    <dgm:pt modelId="{6F553BCB-9163-AA41-A887-830B892A88B0}" type="pres">
      <dgm:prSet presAssocID="{31FF9954-24B9-46DD-A8D4-C603BF8C081E}" presName="hierChild2" presStyleCnt="0"/>
      <dgm:spPr/>
    </dgm:pt>
    <dgm:pt modelId="{DD0083A6-58F5-A240-A6FF-B89AB4924006}" type="pres">
      <dgm:prSet presAssocID="{A3319994-132A-4C2C-BA1E-D14FAF916ABD}" presName="hierRoot1" presStyleCnt="0"/>
      <dgm:spPr/>
    </dgm:pt>
    <dgm:pt modelId="{7E4FC670-C97E-0B4F-9C77-07AC7B7509B3}" type="pres">
      <dgm:prSet presAssocID="{A3319994-132A-4C2C-BA1E-D14FAF916ABD}" presName="composite" presStyleCnt="0"/>
      <dgm:spPr/>
    </dgm:pt>
    <dgm:pt modelId="{75F4DD8C-A9C8-C64C-9149-72C98704FC66}" type="pres">
      <dgm:prSet presAssocID="{A3319994-132A-4C2C-BA1E-D14FAF916ABD}" presName="background" presStyleLbl="node0" presStyleIdx="1" presStyleCnt="3"/>
      <dgm:spPr/>
    </dgm:pt>
    <dgm:pt modelId="{50C5BA78-C815-D34C-B576-461C22C43F28}" type="pres">
      <dgm:prSet presAssocID="{A3319994-132A-4C2C-BA1E-D14FAF916ABD}" presName="text" presStyleLbl="fgAcc0" presStyleIdx="1" presStyleCnt="3">
        <dgm:presLayoutVars>
          <dgm:chPref val="3"/>
        </dgm:presLayoutVars>
      </dgm:prSet>
      <dgm:spPr/>
    </dgm:pt>
    <dgm:pt modelId="{8F9BF4B1-1B9A-584A-A2BA-7AC26E5DB89F}" type="pres">
      <dgm:prSet presAssocID="{A3319994-132A-4C2C-BA1E-D14FAF916ABD}" presName="hierChild2" presStyleCnt="0"/>
      <dgm:spPr/>
    </dgm:pt>
    <dgm:pt modelId="{DFDE2F1E-A509-0549-97F0-09DE21D93852}" type="pres">
      <dgm:prSet presAssocID="{30F4A828-3888-43D2-81B8-965C41087B89}" presName="hierRoot1" presStyleCnt="0"/>
      <dgm:spPr/>
    </dgm:pt>
    <dgm:pt modelId="{D386F755-B5B9-3F44-B8EC-433E31F1C753}" type="pres">
      <dgm:prSet presAssocID="{30F4A828-3888-43D2-81B8-965C41087B89}" presName="composite" presStyleCnt="0"/>
      <dgm:spPr/>
    </dgm:pt>
    <dgm:pt modelId="{04F053EA-C866-AD43-B65A-C81FCF33B968}" type="pres">
      <dgm:prSet presAssocID="{30F4A828-3888-43D2-81B8-965C41087B89}" presName="background" presStyleLbl="node0" presStyleIdx="2" presStyleCnt="3"/>
      <dgm:spPr/>
    </dgm:pt>
    <dgm:pt modelId="{E86B324E-F4D8-1842-A313-47F27FE6E14D}" type="pres">
      <dgm:prSet presAssocID="{30F4A828-3888-43D2-81B8-965C41087B89}" presName="text" presStyleLbl="fgAcc0" presStyleIdx="2" presStyleCnt="3">
        <dgm:presLayoutVars>
          <dgm:chPref val="3"/>
        </dgm:presLayoutVars>
      </dgm:prSet>
      <dgm:spPr/>
    </dgm:pt>
    <dgm:pt modelId="{53C5CF68-E429-B149-9B73-FDF214F729A7}" type="pres">
      <dgm:prSet presAssocID="{30F4A828-3888-43D2-81B8-965C41087B89}" presName="hierChild2" presStyleCnt="0"/>
      <dgm:spPr/>
    </dgm:pt>
  </dgm:ptLst>
  <dgm:cxnLst>
    <dgm:cxn modelId="{0DF5BC36-32F4-4440-B661-EC4B29F5FC8B}" type="presOf" srcId="{31FF9954-24B9-46DD-A8D4-C603BF8C081E}" destId="{46A81C9B-FFA1-0648-9730-85C2B57FF624}" srcOrd="0" destOrd="0" presId="urn:microsoft.com/office/officeart/2005/8/layout/hierarchy1"/>
    <dgm:cxn modelId="{3AB6EE62-2DE1-5543-92F7-1B7952E8AA5D}" type="presOf" srcId="{30F4A828-3888-43D2-81B8-965C41087B89}" destId="{E86B324E-F4D8-1842-A313-47F27FE6E14D}" srcOrd="0" destOrd="0" presId="urn:microsoft.com/office/officeart/2005/8/layout/hierarchy1"/>
    <dgm:cxn modelId="{A91DEC87-E633-AB4A-A860-74C427543811}" type="presOf" srcId="{A3319994-132A-4C2C-BA1E-D14FAF916ABD}" destId="{50C5BA78-C815-D34C-B576-461C22C43F28}" srcOrd="0" destOrd="0" presId="urn:microsoft.com/office/officeart/2005/8/layout/hierarchy1"/>
    <dgm:cxn modelId="{C74D67BE-3B60-4E16-BBBB-83639C64B3BD}" srcId="{3FFC978E-9A7A-47F4-9400-2883B3793FF2}" destId="{A3319994-132A-4C2C-BA1E-D14FAF916ABD}" srcOrd="1" destOrd="0" parTransId="{4E0E2724-2D1F-4E10-88B0-4FDA9169ED1E}" sibTransId="{936C12CD-707D-42B6-A8CF-F0588669E5F4}"/>
    <dgm:cxn modelId="{FADE51C2-7DE7-4AC9-9C13-368F1F804A54}" srcId="{3FFC978E-9A7A-47F4-9400-2883B3793FF2}" destId="{31FF9954-24B9-46DD-A8D4-C603BF8C081E}" srcOrd="0" destOrd="0" parTransId="{44718C0F-253B-4E15-BA51-7073967E35A3}" sibTransId="{99CA39F1-13D3-4519-99E0-94838CDE4256}"/>
    <dgm:cxn modelId="{8D1B17F2-927A-F142-A0C8-82ED120DB18E}" type="presOf" srcId="{3FFC978E-9A7A-47F4-9400-2883B3793FF2}" destId="{98699D69-2982-5742-86A6-26A46030E3CC}" srcOrd="0" destOrd="0" presId="urn:microsoft.com/office/officeart/2005/8/layout/hierarchy1"/>
    <dgm:cxn modelId="{1636F0FF-55B1-4EF9-A2FC-A4DB48147CEB}" srcId="{3FFC978E-9A7A-47F4-9400-2883B3793FF2}" destId="{30F4A828-3888-43D2-81B8-965C41087B89}" srcOrd="2" destOrd="0" parTransId="{D1EA5CA9-8BCF-44E3-97D9-EB001CF21A3D}" sibTransId="{EA3A9079-09C7-4B99-AB0A-7680727C9FEE}"/>
    <dgm:cxn modelId="{F95C6585-3CC3-2B46-A093-97536DF147CE}" type="presParOf" srcId="{98699D69-2982-5742-86A6-26A46030E3CC}" destId="{BA283BD2-3885-AE4A-B566-C61396AB671E}" srcOrd="0" destOrd="0" presId="urn:microsoft.com/office/officeart/2005/8/layout/hierarchy1"/>
    <dgm:cxn modelId="{6C1EB6FB-D58E-2E4B-83F4-5660967B55E6}" type="presParOf" srcId="{BA283BD2-3885-AE4A-B566-C61396AB671E}" destId="{92AAA6AA-E4ED-734F-B6E2-3D81A7281FB0}" srcOrd="0" destOrd="0" presId="urn:microsoft.com/office/officeart/2005/8/layout/hierarchy1"/>
    <dgm:cxn modelId="{22E8E29C-7710-4B4C-BC4D-E63AB4EAB92C}" type="presParOf" srcId="{92AAA6AA-E4ED-734F-B6E2-3D81A7281FB0}" destId="{068487D8-D1D3-7646-B365-DBD07F8A9832}" srcOrd="0" destOrd="0" presId="urn:microsoft.com/office/officeart/2005/8/layout/hierarchy1"/>
    <dgm:cxn modelId="{838A23CF-5D42-D240-A15C-9402A3045B04}" type="presParOf" srcId="{92AAA6AA-E4ED-734F-B6E2-3D81A7281FB0}" destId="{46A81C9B-FFA1-0648-9730-85C2B57FF624}" srcOrd="1" destOrd="0" presId="urn:microsoft.com/office/officeart/2005/8/layout/hierarchy1"/>
    <dgm:cxn modelId="{8B7710BB-50D9-8542-9682-8A43F0337184}" type="presParOf" srcId="{BA283BD2-3885-AE4A-B566-C61396AB671E}" destId="{6F553BCB-9163-AA41-A887-830B892A88B0}" srcOrd="1" destOrd="0" presId="urn:microsoft.com/office/officeart/2005/8/layout/hierarchy1"/>
    <dgm:cxn modelId="{EF98421D-F3D1-5D45-A5C9-702C706F6586}" type="presParOf" srcId="{98699D69-2982-5742-86A6-26A46030E3CC}" destId="{DD0083A6-58F5-A240-A6FF-B89AB4924006}" srcOrd="1" destOrd="0" presId="urn:microsoft.com/office/officeart/2005/8/layout/hierarchy1"/>
    <dgm:cxn modelId="{B29B0DE5-1C29-674A-A598-09DFDCBAC553}" type="presParOf" srcId="{DD0083A6-58F5-A240-A6FF-B89AB4924006}" destId="{7E4FC670-C97E-0B4F-9C77-07AC7B7509B3}" srcOrd="0" destOrd="0" presId="urn:microsoft.com/office/officeart/2005/8/layout/hierarchy1"/>
    <dgm:cxn modelId="{0830F016-6E91-5B46-99C7-FF22A9C49E5B}" type="presParOf" srcId="{7E4FC670-C97E-0B4F-9C77-07AC7B7509B3}" destId="{75F4DD8C-A9C8-C64C-9149-72C98704FC66}" srcOrd="0" destOrd="0" presId="urn:microsoft.com/office/officeart/2005/8/layout/hierarchy1"/>
    <dgm:cxn modelId="{93099FC1-AB72-884F-94F3-3E984B6537F9}" type="presParOf" srcId="{7E4FC670-C97E-0B4F-9C77-07AC7B7509B3}" destId="{50C5BA78-C815-D34C-B576-461C22C43F28}" srcOrd="1" destOrd="0" presId="urn:microsoft.com/office/officeart/2005/8/layout/hierarchy1"/>
    <dgm:cxn modelId="{7FDA5142-E3BA-9A4F-A9D1-EB6D1D1CD58C}" type="presParOf" srcId="{DD0083A6-58F5-A240-A6FF-B89AB4924006}" destId="{8F9BF4B1-1B9A-584A-A2BA-7AC26E5DB89F}" srcOrd="1" destOrd="0" presId="urn:microsoft.com/office/officeart/2005/8/layout/hierarchy1"/>
    <dgm:cxn modelId="{6C442194-FE1F-F54E-B351-1B89488CF98C}" type="presParOf" srcId="{98699D69-2982-5742-86A6-26A46030E3CC}" destId="{DFDE2F1E-A509-0549-97F0-09DE21D93852}" srcOrd="2" destOrd="0" presId="urn:microsoft.com/office/officeart/2005/8/layout/hierarchy1"/>
    <dgm:cxn modelId="{97089F8D-1E9F-6440-A142-BE295E4975E3}" type="presParOf" srcId="{DFDE2F1E-A509-0549-97F0-09DE21D93852}" destId="{D386F755-B5B9-3F44-B8EC-433E31F1C753}" srcOrd="0" destOrd="0" presId="urn:microsoft.com/office/officeart/2005/8/layout/hierarchy1"/>
    <dgm:cxn modelId="{72524C88-00D0-D94F-8258-51EDA5F2EABE}" type="presParOf" srcId="{D386F755-B5B9-3F44-B8EC-433E31F1C753}" destId="{04F053EA-C866-AD43-B65A-C81FCF33B968}" srcOrd="0" destOrd="0" presId="urn:microsoft.com/office/officeart/2005/8/layout/hierarchy1"/>
    <dgm:cxn modelId="{27AE4F04-5243-314D-B7FA-5695CA587341}" type="presParOf" srcId="{D386F755-B5B9-3F44-B8EC-433E31F1C753}" destId="{E86B324E-F4D8-1842-A313-47F27FE6E14D}" srcOrd="1" destOrd="0" presId="urn:microsoft.com/office/officeart/2005/8/layout/hierarchy1"/>
    <dgm:cxn modelId="{686F5435-CD19-7348-B453-51D3A9663D16}" type="presParOf" srcId="{DFDE2F1E-A509-0549-97F0-09DE21D93852}" destId="{53C5CF68-E429-B149-9B73-FDF214F729A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740D3F-4ECE-435D-8C61-B27A377669D9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accent0_3" csCatId="mainScheme" phldr="1"/>
      <dgm:spPr/>
      <dgm:t>
        <a:bodyPr/>
        <a:lstStyle/>
        <a:p>
          <a:endParaRPr lang="en-US"/>
        </a:p>
      </dgm:t>
    </dgm:pt>
    <dgm:pt modelId="{702C7801-1B71-4F08-A4BD-E94DD952C95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Build relationships</a:t>
          </a:r>
        </a:p>
      </dgm:t>
    </dgm:pt>
    <dgm:pt modelId="{5EF5AE73-4637-4190-ADF0-8ACABE8DAA10}" type="parTrans" cxnId="{F423292D-200F-4938-9A75-6B9A8889CF9B}">
      <dgm:prSet/>
      <dgm:spPr/>
      <dgm:t>
        <a:bodyPr/>
        <a:lstStyle/>
        <a:p>
          <a:endParaRPr lang="en-US"/>
        </a:p>
      </dgm:t>
    </dgm:pt>
    <dgm:pt modelId="{AFE9C5F0-EE26-4750-9182-08D8355A1030}" type="sibTrans" cxnId="{F423292D-200F-4938-9A75-6B9A8889CF9B}">
      <dgm:prSet/>
      <dgm:spPr/>
      <dgm:t>
        <a:bodyPr/>
        <a:lstStyle/>
        <a:p>
          <a:endParaRPr lang="en-US"/>
        </a:p>
      </dgm:t>
    </dgm:pt>
    <dgm:pt modelId="{92510024-4AD3-48A7-AC50-9F2F4D745D5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Help people feel listened to</a:t>
          </a:r>
        </a:p>
      </dgm:t>
    </dgm:pt>
    <dgm:pt modelId="{DD1B6608-6E20-422C-883E-E1F25A16EBE5}" type="parTrans" cxnId="{5327DC90-746A-40E1-8C14-EBC3B44352FC}">
      <dgm:prSet/>
      <dgm:spPr/>
      <dgm:t>
        <a:bodyPr/>
        <a:lstStyle/>
        <a:p>
          <a:endParaRPr lang="en-US"/>
        </a:p>
      </dgm:t>
    </dgm:pt>
    <dgm:pt modelId="{DA40B268-5227-4FCA-86B9-1E68ADF4750E}" type="sibTrans" cxnId="{5327DC90-746A-40E1-8C14-EBC3B44352FC}">
      <dgm:prSet/>
      <dgm:spPr/>
      <dgm:t>
        <a:bodyPr/>
        <a:lstStyle/>
        <a:p>
          <a:endParaRPr lang="en-US"/>
        </a:p>
      </dgm:t>
    </dgm:pt>
    <dgm:pt modelId="{A464AFFC-75D7-4A1A-9F1D-69B9594BE9C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Build understanding</a:t>
          </a:r>
        </a:p>
      </dgm:t>
    </dgm:pt>
    <dgm:pt modelId="{7AF87DD4-7CE8-4C65-8295-E5AC88A68060}" type="parTrans" cxnId="{112D3E56-8F67-4A6F-B77A-B61C6384BB46}">
      <dgm:prSet/>
      <dgm:spPr/>
      <dgm:t>
        <a:bodyPr/>
        <a:lstStyle/>
        <a:p>
          <a:endParaRPr lang="en-US"/>
        </a:p>
      </dgm:t>
    </dgm:pt>
    <dgm:pt modelId="{5FFCAD54-F675-449F-90C7-FECF898A32F5}" type="sibTrans" cxnId="{112D3E56-8F67-4A6F-B77A-B61C6384BB46}">
      <dgm:prSet/>
      <dgm:spPr/>
      <dgm:t>
        <a:bodyPr/>
        <a:lstStyle/>
        <a:p>
          <a:endParaRPr lang="en-US"/>
        </a:p>
      </dgm:t>
    </dgm:pt>
    <dgm:pt modelId="{032A3446-DC40-4AD3-A12A-8F47A1D51160}" type="pres">
      <dgm:prSet presAssocID="{31740D3F-4ECE-435D-8C61-B27A377669D9}" presName="root" presStyleCnt="0">
        <dgm:presLayoutVars>
          <dgm:dir/>
          <dgm:resizeHandles val="exact"/>
        </dgm:presLayoutVars>
      </dgm:prSet>
      <dgm:spPr/>
    </dgm:pt>
    <dgm:pt modelId="{695FE16F-E7F3-4534-8A60-59D57A978023}" type="pres">
      <dgm:prSet presAssocID="{702C7801-1B71-4F08-A4BD-E94DD952C953}" presName="compNode" presStyleCnt="0"/>
      <dgm:spPr/>
    </dgm:pt>
    <dgm:pt modelId="{A0F6EAEF-0BC1-4868-A86F-9FBE981B294D}" type="pres">
      <dgm:prSet presAssocID="{702C7801-1B71-4F08-A4BD-E94DD952C953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A66EE7D0-91CB-4286-AE4E-DD1C23B6EA50}" type="pres">
      <dgm:prSet presAssocID="{702C7801-1B71-4F08-A4BD-E94DD952C95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5C87FA01-5057-4CC1-BBE8-5F3F5314D7E2}" type="pres">
      <dgm:prSet presAssocID="{702C7801-1B71-4F08-A4BD-E94DD952C953}" presName="spaceRect" presStyleCnt="0"/>
      <dgm:spPr/>
    </dgm:pt>
    <dgm:pt modelId="{72FD64E0-B8C5-4349-A807-BE4F73497A54}" type="pres">
      <dgm:prSet presAssocID="{702C7801-1B71-4F08-A4BD-E94DD952C953}" presName="textRect" presStyleLbl="revTx" presStyleIdx="0" presStyleCnt="3">
        <dgm:presLayoutVars>
          <dgm:chMax val="1"/>
          <dgm:chPref val="1"/>
        </dgm:presLayoutVars>
      </dgm:prSet>
      <dgm:spPr/>
    </dgm:pt>
    <dgm:pt modelId="{1D794F0D-0C81-4E87-BB29-6D9C040AC986}" type="pres">
      <dgm:prSet presAssocID="{AFE9C5F0-EE26-4750-9182-08D8355A1030}" presName="sibTrans" presStyleCnt="0"/>
      <dgm:spPr/>
    </dgm:pt>
    <dgm:pt modelId="{5A095D7D-B8C4-427E-80C8-1969C7E368E9}" type="pres">
      <dgm:prSet presAssocID="{92510024-4AD3-48A7-AC50-9F2F4D745D56}" presName="compNode" presStyleCnt="0"/>
      <dgm:spPr/>
    </dgm:pt>
    <dgm:pt modelId="{FF9F288F-661B-47DD-B47A-F00BE178F933}" type="pres">
      <dgm:prSet presAssocID="{92510024-4AD3-48A7-AC50-9F2F4D745D56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0B506290-6C67-4690-8914-A8F7A612CA6A}" type="pres">
      <dgm:prSet presAssocID="{92510024-4AD3-48A7-AC50-9F2F4D745D5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9910D682-E9DF-4A1C-81BB-2E8D89DA103E}" type="pres">
      <dgm:prSet presAssocID="{92510024-4AD3-48A7-AC50-9F2F4D745D56}" presName="spaceRect" presStyleCnt="0"/>
      <dgm:spPr/>
    </dgm:pt>
    <dgm:pt modelId="{D0A4BD26-1E2A-4145-B8F1-546F0108F37E}" type="pres">
      <dgm:prSet presAssocID="{92510024-4AD3-48A7-AC50-9F2F4D745D56}" presName="textRect" presStyleLbl="revTx" presStyleIdx="1" presStyleCnt="3">
        <dgm:presLayoutVars>
          <dgm:chMax val="1"/>
          <dgm:chPref val="1"/>
        </dgm:presLayoutVars>
      </dgm:prSet>
      <dgm:spPr/>
    </dgm:pt>
    <dgm:pt modelId="{4FD060F9-4578-44E7-AD01-7038A7705C5A}" type="pres">
      <dgm:prSet presAssocID="{DA40B268-5227-4FCA-86B9-1E68ADF4750E}" presName="sibTrans" presStyleCnt="0"/>
      <dgm:spPr/>
    </dgm:pt>
    <dgm:pt modelId="{AC8120E7-EF29-44E3-AEC3-8FDE51878006}" type="pres">
      <dgm:prSet presAssocID="{A464AFFC-75D7-4A1A-9F1D-69B9594BE9C2}" presName="compNode" presStyleCnt="0"/>
      <dgm:spPr/>
    </dgm:pt>
    <dgm:pt modelId="{BAB22259-4CAA-4566-B68D-F570741C20F2}" type="pres">
      <dgm:prSet presAssocID="{A464AFFC-75D7-4A1A-9F1D-69B9594BE9C2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9FFD093A-581A-4090-ABC7-026951CAB016}" type="pres">
      <dgm:prSet presAssocID="{A464AFFC-75D7-4A1A-9F1D-69B9594BE9C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689D413-855C-4BD5-BD7E-C9F38F6DDDB1}" type="pres">
      <dgm:prSet presAssocID="{A464AFFC-75D7-4A1A-9F1D-69B9594BE9C2}" presName="spaceRect" presStyleCnt="0"/>
      <dgm:spPr/>
    </dgm:pt>
    <dgm:pt modelId="{278D6FA5-414B-4B95-BE36-5446150521F1}" type="pres">
      <dgm:prSet presAssocID="{A464AFFC-75D7-4A1A-9F1D-69B9594BE9C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F423292D-200F-4938-9A75-6B9A8889CF9B}" srcId="{31740D3F-4ECE-435D-8C61-B27A377669D9}" destId="{702C7801-1B71-4F08-A4BD-E94DD952C953}" srcOrd="0" destOrd="0" parTransId="{5EF5AE73-4637-4190-ADF0-8ACABE8DAA10}" sibTransId="{AFE9C5F0-EE26-4750-9182-08D8355A1030}"/>
    <dgm:cxn modelId="{8B980C40-C02C-43C6-9CA0-5A987F09C775}" type="presOf" srcId="{92510024-4AD3-48A7-AC50-9F2F4D745D56}" destId="{D0A4BD26-1E2A-4145-B8F1-546F0108F37E}" srcOrd="0" destOrd="0" presId="urn:microsoft.com/office/officeart/2018/5/layout/IconLeafLabelList"/>
    <dgm:cxn modelId="{0C7E4947-BDD1-4643-8105-A2EE29601D8C}" type="presOf" srcId="{A464AFFC-75D7-4A1A-9F1D-69B9594BE9C2}" destId="{278D6FA5-414B-4B95-BE36-5446150521F1}" srcOrd="0" destOrd="0" presId="urn:microsoft.com/office/officeart/2018/5/layout/IconLeafLabelList"/>
    <dgm:cxn modelId="{112D3E56-8F67-4A6F-B77A-B61C6384BB46}" srcId="{31740D3F-4ECE-435D-8C61-B27A377669D9}" destId="{A464AFFC-75D7-4A1A-9F1D-69B9594BE9C2}" srcOrd="2" destOrd="0" parTransId="{7AF87DD4-7CE8-4C65-8295-E5AC88A68060}" sibTransId="{5FFCAD54-F675-449F-90C7-FECF898A32F5}"/>
    <dgm:cxn modelId="{3DA7E974-F2C1-4582-AA22-B466898D27C3}" type="presOf" srcId="{31740D3F-4ECE-435D-8C61-B27A377669D9}" destId="{032A3446-DC40-4AD3-A12A-8F47A1D51160}" srcOrd="0" destOrd="0" presId="urn:microsoft.com/office/officeart/2018/5/layout/IconLeafLabelList"/>
    <dgm:cxn modelId="{5327DC90-746A-40E1-8C14-EBC3B44352FC}" srcId="{31740D3F-4ECE-435D-8C61-B27A377669D9}" destId="{92510024-4AD3-48A7-AC50-9F2F4D745D56}" srcOrd="1" destOrd="0" parTransId="{DD1B6608-6E20-422C-883E-E1F25A16EBE5}" sibTransId="{DA40B268-5227-4FCA-86B9-1E68ADF4750E}"/>
    <dgm:cxn modelId="{338417C9-5F75-4DEB-BFA6-93B10A84BE11}" type="presOf" srcId="{702C7801-1B71-4F08-A4BD-E94DD952C953}" destId="{72FD64E0-B8C5-4349-A807-BE4F73497A54}" srcOrd="0" destOrd="0" presId="urn:microsoft.com/office/officeart/2018/5/layout/IconLeafLabelList"/>
    <dgm:cxn modelId="{586B6C82-69E7-42F3-B462-486F0DC9A897}" type="presParOf" srcId="{032A3446-DC40-4AD3-A12A-8F47A1D51160}" destId="{695FE16F-E7F3-4534-8A60-59D57A978023}" srcOrd="0" destOrd="0" presId="urn:microsoft.com/office/officeart/2018/5/layout/IconLeafLabelList"/>
    <dgm:cxn modelId="{9DB8FDC2-8EE7-48D5-ACCA-63023ABF7808}" type="presParOf" srcId="{695FE16F-E7F3-4534-8A60-59D57A978023}" destId="{A0F6EAEF-0BC1-4868-A86F-9FBE981B294D}" srcOrd="0" destOrd="0" presId="urn:microsoft.com/office/officeart/2018/5/layout/IconLeafLabelList"/>
    <dgm:cxn modelId="{85A49C89-B4CE-41AF-A485-5B5025E606B7}" type="presParOf" srcId="{695FE16F-E7F3-4534-8A60-59D57A978023}" destId="{A66EE7D0-91CB-4286-AE4E-DD1C23B6EA50}" srcOrd="1" destOrd="0" presId="urn:microsoft.com/office/officeart/2018/5/layout/IconLeafLabelList"/>
    <dgm:cxn modelId="{CBE7E809-6EC0-4BA0-BB59-CCAC40A0254A}" type="presParOf" srcId="{695FE16F-E7F3-4534-8A60-59D57A978023}" destId="{5C87FA01-5057-4CC1-BBE8-5F3F5314D7E2}" srcOrd="2" destOrd="0" presId="urn:microsoft.com/office/officeart/2018/5/layout/IconLeafLabelList"/>
    <dgm:cxn modelId="{7ACD2ADA-4A66-43C7-A651-DCFFBF0F306F}" type="presParOf" srcId="{695FE16F-E7F3-4534-8A60-59D57A978023}" destId="{72FD64E0-B8C5-4349-A807-BE4F73497A54}" srcOrd="3" destOrd="0" presId="urn:microsoft.com/office/officeart/2018/5/layout/IconLeafLabelList"/>
    <dgm:cxn modelId="{44BDADA6-E33E-47B7-9A9F-4DB31CA32848}" type="presParOf" srcId="{032A3446-DC40-4AD3-A12A-8F47A1D51160}" destId="{1D794F0D-0C81-4E87-BB29-6D9C040AC986}" srcOrd="1" destOrd="0" presId="urn:microsoft.com/office/officeart/2018/5/layout/IconLeafLabelList"/>
    <dgm:cxn modelId="{395D846B-D54C-4B2D-BBD8-D3D164F5165B}" type="presParOf" srcId="{032A3446-DC40-4AD3-A12A-8F47A1D51160}" destId="{5A095D7D-B8C4-427E-80C8-1969C7E368E9}" srcOrd="2" destOrd="0" presId="urn:microsoft.com/office/officeart/2018/5/layout/IconLeafLabelList"/>
    <dgm:cxn modelId="{0AAA8C51-9EE5-4E3F-B7AB-A5D07E3B9AE4}" type="presParOf" srcId="{5A095D7D-B8C4-427E-80C8-1969C7E368E9}" destId="{FF9F288F-661B-47DD-B47A-F00BE178F933}" srcOrd="0" destOrd="0" presId="urn:microsoft.com/office/officeart/2018/5/layout/IconLeafLabelList"/>
    <dgm:cxn modelId="{718F4ABD-BE6B-4C4D-9CAC-4FD282DBF44C}" type="presParOf" srcId="{5A095D7D-B8C4-427E-80C8-1969C7E368E9}" destId="{0B506290-6C67-4690-8914-A8F7A612CA6A}" srcOrd="1" destOrd="0" presId="urn:microsoft.com/office/officeart/2018/5/layout/IconLeafLabelList"/>
    <dgm:cxn modelId="{75AAAE4B-5274-487B-8C3F-A7707C98AD3B}" type="presParOf" srcId="{5A095D7D-B8C4-427E-80C8-1969C7E368E9}" destId="{9910D682-E9DF-4A1C-81BB-2E8D89DA103E}" srcOrd="2" destOrd="0" presId="urn:microsoft.com/office/officeart/2018/5/layout/IconLeafLabelList"/>
    <dgm:cxn modelId="{7DFB7689-A3AC-4E1D-BB2F-3F4C243E4376}" type="presParOf" srcId="{5A095D7D-B8C4-427E-80C8-1969C7E368E9}" destId="{D0A4BD26-1E2A-4145-B8F1-546F0108F37E}" srcOrd="3" destOrd="0" presId="urn:microsoft.com/office/officeart/2018/5/layout/IconLeafLabelList"/>
    <dgm:cxn modelId="{6C3E672B-43AB-4AA6-8107-EBB677AF3384}" type="presParOf" srcId="{032A3446-DC40-4AD3-A12A-8F47A1D51160}" destId="{4FD060F9-4578-44E7-AD01-7038A7705C5A}" srcOrd="3" destOrd="0" presId="urn:microsoft.com/office/officeart/2018/5/layout/IconLeafLabelList"/>
    <dgm:cxn modelId="{AB109E46-92C0-4797-B2ED-E1CB975BF84F}" type="presParOf" srcId="{032A3446-DC40-4AD3-A12A-8F47A1D51160}" destId="{AC8120E7-EF29-44E3-AEC3-8FDE51878006}" srcOrd="4" destOrd="0" presId="urn:microsoft.com/office/officeart/2018/5/layout/IconLeafLabelList"/>
    <dgm:cxn modelId="{A1DA0070-CEDB-45C0-8C49-9DCBAE4DE683}" type="presParOf" srcId="{AC8120E7-EF29-44E3-AEC3-8FDE51878006}" destId="{BAB22259-4CAA-4566-B68D-F570741C20F2}" srcOrd="0" destOrd="0" presId="urn:microsoft.com/office/officeart/2018/5/layout/IconLeafLabelList"/>
    <dgm:cxn modelId="{4606C227-1185-4232-9F7B-0A4EE3BB86DF}" type="presParOf" srcId="{AC8120E7-EF29-44E3-AEC3-8FDE51878006}" destId="{9FFD093A-581A-4090-ABC7-026951CAB016}" srcOrd="1" destOrd="0" presId="urn:microsoft.com/office/officeart/2018/5/layout/IconLeafLabelList"/>
    <dgm:cxn modelId="{636FC2AC-BBC0-40E0-A5F6-C3D84BC11705}" type="presParOf" srcId="{AC8120E7-EF29-44E3-AEC3-8FDE51878006}" destId="{C689D413-855C-4BD5-BD7E-C9F38F6DDDB1}" srcOrd="2" destOrd="0" presId="urn:microsoft.com/office/officeart/2018/5/layout/IconLeafLabelList"/>
    <dgm:cxn modelId="{F261D928-569E-4929-A5B8-F2913778A345}" type="presParOf" srcId="{AC8120E7-EF29-44E3-AEC3-8FDE51878006}" destId="{278D6FA5-414B-4B95-BE36-5446150521F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6CD687-654A-42E7-9A0E-0D5215576709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42AE114-3459-4CC9-8A0C-0BB7B109F4CF}">
      <dgm:prSet/>
      <dgm:spPr/>
      <dgm:t>
        <a:bodyPr/>
        <a:lstStyle/>
        <a:p>
          <a:r>
            <a:rPr lang="en-US"/>
            <a:t>Airing of grievances</a:t>
          </a:r>
        </a:p>
      </dgm:t>
    </dgm:pt>
    <dgm:pt modelId="{E01EF687-ECF3-4456-A10A-30D139780781}" type="parTrans" cxnId="{9DBE478A-1FC6-4EFF-AB1C-1CA0550AAB9D}">
      <dgm:prSet/>
      <dgm:spPr/>
      <dgm:t>
        <a:bodyPr/>
        <a:lstStyle/>
        <a:p>
          <a:endParaRPr lang="en-US"/>
        </a:p>
      </dgm:t>
    </dgm:pt>
    <dgm:pt modelId="{16336F27-4521-4894-B8C0-B0CA2B85EFBC}" type="sibTrans" cxnId="{9DBE478A-1FC6-4EFF-AB1C-1CA0550AAB9D}">
      <dgm:prSet/>
      <dgm:spPr/>
      <dgm:t>
        <a:bodyPr/>
        <a:lstStyle/>
        <a:p>
          <a:endParaRPr lang="en-US"/>
        </a:p>
      </dgm:t>
    </dgm:pt>
    <dgm:pt modelId="{5432199F-BE38-4FB0-A8B0-AD9211C8D62B}">
      <dgm:prSet/>
      <dgm:spPr/>
      <dgm:t>
        <a:bodyPr/>
        <a:lstStyle/>
        <a:p>
          <a:r>
            <a:rPr lang="en-US" dirty="0"/>
            <a:t>Feats of verbal strength</a:t>
          </a:r>
        </a:p>
      </dgm:t>
    </dgm:pt>
    <dgm:pt modelId="{1DB59572-8F26-41EE-B201-E20D567F9DC3}" type="parTrans" cxnId="{BEA8E63A-450A-4CE7-A949-FFE24229CD56}">
      <dgm:prSet/>
      <dgm:spPr/>
      <dgm:t>
        <a:bodyPr/>
        <a:lstStyle/>
        <a:p>
          <a:endParaRPr lang="en-US"/>
        </a:p>
      </dgm:t>
    </dgm:pt>
    <dgm:pt modelId="{22577D22-6549-477E-B37E-24CC719C684E}" type="sibTrans" cxnId="{BEA8E63A-450A-4CE7-A949-FFE24229CD56}">
      <dgm:prSet/>
      <dgm:spPr/>
      <dgm:t>
        <a:bodyPr/>
        <a:lstStyle/>
        <a:p>
          <a:endParaRPr lang="en-US"/>
        </a:p>
      </dgm:t>
    </dgm:pt>
    <dgm:pt modelId="{2C8E5191-C54A-42F0-B4E1-CFA340F0A39E}">
      <dgm:prSet/>
      <dgm:spPr/>
      <dgm:t>
        <a:bodyPr/>
        <a:lstStyle/>
        <a:p>
          <a:r>
            <a:rPr lang="en-US" dirty="0"/>
            <a:t>Listening to respond</a:t>
          </a:r>
        </a:p>
      </dgm:t>
    </dgm:pt>
    <dgm:pt modelId="{18CB67DA-FC25-4030-A847-77E1F1B4BAF6}" type="parTrans" cxnId="{8418714C-AD16-49FC-A849-A46347973F2D}">
      <dgm:prSet/>
      <dgm:spPr/>
      <dgm:t>
        <a:bodyPr/>
        <a:lstStyle/>
        <a:p>
          <a:endParaRPr lang="en-US"/>
        </a:p>
      </dgm:t>
    </dgm:pt>
    <dgm:pt modelId="{1BB74FFD-F4DA-4B62-A7FC-E72B70B564E4}" type="sibTrans" cxnId="{8418714C-AD16-49FC-A849-A46347973F2D}">
      <dgm:prSet/>
      <dgm:spPr/>
      <dgm:t>
        <a:bodyPr/>
        <a:lstStyle/>
        <a:p>
          <a:endParaRPr lang="en-US"/>
        </a:p>
      </dgm:t>
    </dgm:pt>
    <dgm:pt modelId="{0C5D80E1-11E1-EA43-B9D8-1313795B5F7A}" type="pres">
      <dgm:prSet presAssocID="{746CD687-654A-42E7-9A0E-0D5215576709}" presName="vert0" presStyleCnt="0">
        <dgm:presLayoutVars>
          <dgm:dir/>
          <dgm:animOne val="branch"/>
          <dgm:animLvl val="lvl"/>
        </dgm:presLayoutVars>
      </dgm:prSet>
      <dgm:spPr/>
    </dgm:pt>
    <dgm:pt modelId="{C717E002-9C88-6246-9F88-5373D9C8F37F}" type="pres">
      <dgm:prSet presAssocID="{C42AE114-3459-4CC9-8A0C-0BB7B109F4CF}" presName="thickLine" presStyleLbl="alignNode1" presStyleIdx="0" presStyleCnt="3"/>
      <dgm:spPr/>
    </dgm:pt>
    <dgm:pt modelId="{29500D35-76B5-0B49-B308-81A153D2209B}" type="pres">
      <dgm:prSet presAssocID="{C42AE114-3459-4CC9-8A0C-0BB7B109F4CF}" presName="horz1" presStyleCnt="0"/>
      <dgm:spPr/>
    </dgm:pt>
    <dgm:pt modelId="{BDE6FF38-71A3-D042-A948-4A64B2DBBC40}" type="pres">
      <dgm:prSet presAssocID="{C42AE114-3459-4CC9-8A0C-0BB7B109F4CF}" presName="tx1" presStyleLbl="revTx" presStyleIdx="0" presStyleCnt="3"/>
      <dgm:spPr/>
    </dgm:pt>
    <dgm:pt modelId="{96258632-34B7-8E40-BCA1-D20EAF6AC1E9}" type="pres">
      <dgm:prSet presAssocID="{C42AE114-3459-4CC9-8A0C-0BB7B109F4CF}" presName="vert1" presStyleCnt="0"/>
      <dgm:spPr/>
    </dgm:pt>
    <dgm:pt modelId="{5CDF0FAA-3967-294F-810F-AAB63911DDCA}" type="pres">
      <dgm:prSet presAssocID="{5432199F-BE38-4FB0-A8B0-AD9211C8D62B}" presName="thickLine" presStyleLbl="alignNode1" presStyleIdx="1" presStyleCnt="3"/>
      <dgm:spPr/>
    </dgm:pt>
    <dgm:pt modelId="{B611A296-AF7F-1640-9FD2-BBA829CABD3F}" type="pres">
      <dgm:prSet presAssocID="{5432199F-BE38-4FB0-A8B0-AD9211C8D62B}" presName="horz1" presStyleCnt="0"/>
      <dgm:spPr/>
    </dgm:pt>
    <dgm:pt modelId="{E9AA09E7-6B1D-F344-AE02-5DE9E7D83EAB}" type="pres">
      <dgm:prSet presAssocID="{5432199F-BE38-4FB0-A8B0-AD9211C8D62B}" presName="tx1" presStyleLbl="revTx" presStyleIdx="1" presStyleCnt="3"/>
      <dgm:spPr/>
    </dgm:pt>
    <dgm:pt modelId="{79FC12A5-F338-2347-8BBD-67A34E93CDCC}" type="pres">
      <dgm:prSet presAssocID="{5432199F-BE38-4FB0-A8B0-AD9211C8D62B}" presName="vert1" presStyleCnt="0"/>
      <dgm:spPr/>
    </dgm:pt>
    <dgm:pt modelId="{AD2F90B3-682D-8541-8739-C46D4C14C440}" type="pres">
      <dgm:prSet presAssocID="{2C8E5191-C54A-42F0-B4E1-CFA340F0A39E}" presName="thickLine" presStyleLbl="alignNode1" presStyleIdx="2" presStyleCnt="3"/>
      <dgm:spPr/>
    </dgm:pt>
    <dgm:pt modelId="{7B2C5C7D-880C-684D-BCD1-BB9AE5873AE5}" type="pres">
      <dgm:prSet presAssocID="{2C8E5191-C54A-42F0-B4E1-CFA340F0A39E}" presName="horz1" presStyleCnt="0"/>
      <dgm:spPr/>
    </dgm:pt>
    <dgm:pt modelId="{63DCBD6C-AB6E-8E49-84B0-B879D17AA4A8}" type="pres">
      <dgm:prSet presAssocID="{2C8E5191-C54A-42F0-B4E1-CFA340F0A39E}" presName="tx1" presStyleLbl="revTx" presStyleIdx="2" presStyleCnt="3"/>
      <dgm:spPr/>
    </dgm:pt>
    <dgm:pt modelId="{A5D9BF2D-73C9-BB40-9D55-11C21397E604}" type="pres">
      <dgm:prSet presAssocID="{2C8E5191-C54A-42F0-B4E1-CFA340F0A39E}" presName="vert1" presStyleCnt="0"/>
      <dgm:spPr/>
    </dgm:pt>
  </dgm:ptLst>
  <dgm:cxnLst>
    <dgm:cxn modelId="{BEA8E63A-450A-4CE7-A949-FFE24229CD56}" srcId="{746CD687-654A-42E7-9A0E-0D5215576709}" destId="{5432199F-BE38-4FB0-A8B0-AD9211C8D62B}" srcOrd="1" destOrd="0" parTransId="{1DB59572-8F26-41EE-B201-E20D567F9DC3}" sibTransId="{22577D22-6549-477E-B37E-24CC719C684E}"/>
    <dgm:cxn modelId="{3B0F6241-E257-FD46-8851-AEA8471B5BE2}" type="presOf" srcId="{746CD687-654A-42E7-9A0E-0D5215576709}" destId="{0C5D80E1-11E1-EA43-B9D8-1313795B5F7A}" srcOrd="0" destOrd="0" presId="urn:microsoft.com/office/officeart/2008/layout/LinedList"/>
    <dgm:cxn modelId="{8418714C-AD16-49FC-A849-A46347973F2D}" srcId="{746CD687-654A-42E7-9A0E-0D5215576709}" destId="{2C8E5191-C54A-42F0-B4E1-CFA340F0A39E}" srcOrd="2" destOrd="0" parTransId="{18CB67DA-FC25-4030-A847-77E1F1B4BAF6}" sibTransId="{1BB74FFD-F4DA-4B62-A7FC-E72B70B564E4}"/>
    <dgm:cxn modelId="{B4B74A5C-3AEF-864A-9BA4-914409E59874}" type="presOf" srcId="{2C8E5191-C54A-42F0-B4E1-CFA340F0A39E}" destId="{63DCBD6C-AB6E-8E49-84B0-B879D17AA4A8}" srcOrd="0" destOrd="0" presId="urn:microsoft.com/office/officeart/2008/layout/LinedList"/>
    <dgm:cxn modelId="{C5DC8581-A2C9-7743-82ED-1AC6EF8427AC}" type="presOf" srcId="{C42AE114-3459-4CC9-8A0C-0BB7B109F4CF}" destId="{BDE6FF38-71A3-D042-A948-4A64B2DBBC40}" srcOrd="0" destOrd="0" presId="urn:microsoft.com/office/officeart/2008/layout/LinedList"/>
    <dgm:cxn modelId="{9DBE478A-1FC6-4EFF-AB1C-1CA0550AAB9D}" srcId="{746CD687-654A-42E7-9A0E-0D5215576709}" destId="{C42AE114-3459-4CC9-8A0C-0BB7B109F4CF}" srcOrd="0" destOrd="0" parTransId="{E01EF687-ECF3-4456-A10A-30D139780781}" sibTransId="{16336F27-4521-4894-B8C0-B0CA2B85EFBC}"/>
    <dgm:cxn modelId="{6D3348EF-4566-6044-811B-B5CB47252578}" type="presOf" srcId="{5432199F-BE38-4FB0-A8B0-AD9211C8D62B}" destId="{E9AA09E7-6B1D-F344-AE02-5DE9E7D83EAB}" srcOrd="0" destOrd="0" presId="urn:microsoft.com/office/officeart/2008/layout/LinedList"/>
    <dgm:cxn modelId="{4BF94DDC-9511-084E-A0EB-2E24B2FADF3B}" type="presParOf" srcId="{0C5D80E1-11E1-EA43-B9D8-1313795B5F7A}" destId="{C717E002-9C88-6246-9F88-5373D9C8F37F}" srcOrd="0" destOrd="0" presId="urn:microsoft.com/office/officeart/2008/layout/LinedList"/>
    <dgm:cxn modelId="{F5ECDE42-3F15-FB43-9FD2-8D735F9CF784}" type="presParOf" srcId="{0C5D80E1-11E1-EA43-B9D8-1313795B5F7A}" destId="{29500D35-76B5-0B49-B308-81A153D2209B}" srcOrd="1" destOrd="0" presId="urn:microsoft.com/office/officeart/2008/layout/LinedList"/>
    <dgm:cxn modelId="{14DA5D8A-E613-D74D-82A1-68AC675EE00F}" type="presParOf" srcId="{29500D35-76B5-0B49-B308-81A153D2209B}" destId="{BDE6FF38-71A3-D042-A948-4A64B2DBBC40}" srcOrd="0" destOrd="0" presId="urn:microsoft.com/office/officeart/2008/layout/LinedList"/>
    <dgm:cxn modelId="{426EAE39-4C4E-6C4E-9B54-1B816D3D3C3A}" type="presParOf" srcId="{29500D35-76B5-0B49-B308-81A153D2209B}" destId="{96258632-34B7-8E40-BCA1-D20EAF6AC1E9}" srcOrd="1" destOrd="0" presId="urn:microsoft.com/office/officeart/2008/layout/LinedList"/>
    <dgm:cxn modelId="{5D93DD34-DC4A-B348-90CD-44957D97F42C}" type="presParOf" srcId="{0C5D80E1-11E1-EA43-B9D8-1313795B5F7A}" destId="{5CDF0FAA-3967-294F-810F-AAB63911DDCA}" srcOrd="2" destOrd="0" presId="urn:microsoft.com/office/officeart/2008/layout/LinedList"/>
    <dgm:cxn modelId="{4B272CAE-DA21-364E-B15D-E440F212BBEB}" type="presParOf" srcId="{0C5D80E1-11E1-EA43-B9D8-1313795B5F7A}" destId="{B611A296-AF7F-1640-9FD2-BBA829CABD3F}" srcOrd="3" destOrd="0" presId="urn:microsoft.com/office/officeart/2008/layout/LinedList"/>
    <dgm:cxn modelId="{2C261E2F-6CA3-4346-8CD3-C39600878E0B}" type="presParOf" srcId="{B611A296-AF7F-1640-9FD2-BBA829CABD3F}" destId="{E9AA09E7-6B1D-F344-AE02-5DE9E7D83EAB}" srcOrd="0" destOrd="0" presId="urn:microsoft.com/office/officeart/2008/layout/LinedList"/>
    <dgm:cxn modelId="{30985278-F149-4748-93A7-FB7A5B876AE3}" type="presParOf" srcId="{B611A296-AF7F-1640-9FD2-BBA829CABD3F}" destId="{79FC12A5-F338-2347-8BBD-67A34E93CDCC}" srcOrd="1" destOrd="0" presId="urn:microsoft.com/office/officeart/2008/layout/LinedList"/>
    <dgm:cxn modelId="{B9216228-F4DF-BF45-95B8-166A226FDF9A}" type="presParOf" srcId="{0C5D80E1-11E1-EA43-B9D8-1313795B5F7A}" destId="{AD2F90B3-682D-8541-8739-C46D4C14C440}" srcOrd="4" destOrd="0" presId="urn:microsoft.com/office/officeart/2008/layout/LinedList"/>
    <dgm:cxn modelId="{95AA22C1-61CE-7E45-995A-A987D68AE3A1}" type="presParOf" srcId="{0C5D80E1-11E1-EA43-B9D8-1313795B5F7A}" destId="{7B2C5C7D-880C-684D-BCD1-BB9AE5873AE5}" srcOrd="5" destOrd="0" presId="urn:microsoft.com/office/officeart/2008/layout/LinedList"/>
    <dgm:cxn modelId="{DEB744CB-E210-D442-AA2C-D45376B5F57C}" type="presParOf" srcId="{7B2C5C7D-880C-684D-BCD1-BB9AE5873AE5}" destId="{63DCBD6C-AB6E-8E49-84B0-B879D17AA4A8}" srcOrd="0" destOrd="0" presId="urn:microsoft.com/office/officeart/2008/layout/LinedList"/>
    <dgm:cxn modelId="{088B2804-3917-364E-9D84-F76ED6038702}" type="presParOf" srcId="{7B2C5C7D-880C-684D-BCD1-BB9AE5873AE5}" destId="{A5D9BF2D-73C9-BB40-9D55-11C21397E60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D8209-5872-426E-BC15-765BE90A7C5F}">
      <dsp:nvSpPr>
        <dsp:cNvPr id="0" name=""/>
        <dsp:cNvSpPr/>
      </dsp:nvSpPr>
      <dsp:spPr>
        <a:xfrm>
          <a:off x="940350" y="34856"/>
          <a:ext cx="3065346" cy="673732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Satisfaction</a:t>
          </a:r>
        </a:p>
      </dsp:txBody>
      <dsp:txXfrm>
        <a:off x="960083" y="54589"/>
        <a:ext cx="3025880" cy="634266"/>
      </dsp:txXfrm>
    </dsp:sp>
    <dsp:sp modelId="{917AE710-8A42-437E-9CBD-73D0EEB4FABD}">
      <dsp:nvSpPr>
        <dsp:cNvPr id="0" name=""/>
        <dsp:cNvSpPr/>
      </dsp:nvSpPr>
      <dsp:spPr>
        <a:xfrm>
          <a:off x="1246884" y="708588"/>
          <a:ext cx="318531" cy="81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3663"/>
              </a:lnTo>
              <a:lnTo>
                <a:pt x="318531" y="8136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798CD-2808-4FFC-B915-90F2A1B8DF9F}">
      <dsp:nvSpPr>
        <dsp:cNvPr id="0" name=""/>
        <dsp:cNvSpPr/>
      </dsp:nvSpPr>
      <dsp:spPr>
        <a:xfrm>
          <a:off x="1565416" y="957419"/>
          <a:ext cx="1807464" cy="1129665"/>
        </a:xfrm>
        <a:prstGeom prst="roundRect">
          <a:avLst>
            <a:gd name="adj" fmla="val 10000"/>
          </a:avLst>
        </a:prstGeom>
        <a:solidFill>
          <a:schemeClr val="tx1">
            <a:lumMod val="25000"/>
            <a:lumOff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Peace</a:t>
          </a:r>
        </a:p>
      </dsp:txBody>
      <dsp:txXfrm>
        <a:off x="1598503" y="990506"/>
        <a:ext cx="1741290" cy="1063491"/>
      </dsp:txXfrm>
    </dsp:sp>
    <dsp:sp modelId="{E09EA6B6-ABF8-428C-893F-47D3CC422C2D}">
      <dsp:nvSpPr>
        <dsp:cNvPr id="0" name=""/>
        <dsp:cNvSpPr/>
      </dsp:nvSpPr>
      <dsp:spPr>
        <a:xfrm>
          <a:off x="1246884" y="708588"/>
          <a:ext cx="318531" cy="22257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5745"/>
              </a:lnTo>
              <a:lnTo>
                <a:pt x="318531" y="22257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312D35-4341-4F54-9948-622A0309D3E9}">
      <dsp:nvSpPr>
        <dsp:cNvPr id="0" name=""/>
        <dsp:cNvSpPr/>
      </dsp:nvSpPr>
      <dsp:spPr>
        <a:xfrm>
          <a:off x="1565416" y="2369501"/>
          <a:ext cx="1807464" cy="1129665"/>
        </a:xfrm>
        <a:prstGeom prst="roundRect">
          <a:avLst>
            <a:gd name="adj" fmla="val 10000"/>
          </a:avLst>
        </a:prstGeom>
        <a:solidFill>
          <a:schemeClr val="tx1">
            <a:lumMod val="25000"/>
            <a:lumOff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70C0"/>
              </a:solidFill>
            </a:rPr>
            <a:t>Fulfillment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70C0"/>
              </a:solidFill>
            </a:rPr>
            <a:t>Wholeness</a:t>
          </a:r>
        </a:p>
      </dsp:txBody>
      <dsp:txXfrm>
        <a:off x="1598503" y="2402588"/>
        <a:ext cx="1741290" cy="1063491"/>
      </dsp:txXfrm>
    </dsp:sp>
    <dsp:sp modelId="{63D7545A-45CD-4796-A62C-2931EC95AA6F}">
      <dsp:nvSpPr>
        <dsp:cNvPr id="0" name=""/>
        <dsp:cNvSpPr/>
      </dsp:nvSpPr>
      <dsp:spPr>
        <a:xfrm>
          <a:off x="1246884" y="708588"/>
          <a:ext cx="318531" cy="3637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7826"/>
              </a:lnTo>
              <a:lnTo>
                <a:pt x="318531" y="36378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93146E-11E7-4CF8-B979-1E868BDDF09D}">
      <dsp:nvSpPr>
        <dsp:cNvPr id="0" name=""/>
        <dsp:cNvSpPr/>
      </dsp:nvSpPr>
      <dsp:spPr>
        <a:xfrm>
          <a:off x="1565416" y="3781582"/>
          <a:ext cx="1807464" cy="1129665"/>
        </a:xfrm>
        <a:prstGeom prst="roundRect">
          <a:avLst>
            <a:gd name="adj" fmla="val 10000"/>
          </a:avLst>
        </a:prstGeom>
        <a:solidFill>
          <a:schemeClr val="tx1">
            <a:lumMod val="25000"/>
            <a:lumOff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Belonging</a:t>
          </a:r>
          <a:endParaRPr lang="en-US" sz="2000" b="1" kern="1200" dirty="0"/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Meaningful relationships</a:t>
          </a:r>
        </a:p>
      </dsp:txBody>
      <dsp:txXfrm>
        <a:off x="1598503" y="3814669"/>
        <a:ext cx="1741290" cy="1063491"/>
      </dsp:txXfrm>
    </dsp:sp>
    <dsp:sp modelId="{ABB5DC1E-BD7A-4B1B-A77E-A8974595A7CA}">
      <dsp:nvSpPr>
        <dsp:cNvPr id="0" name=""/>
        <dsp:cNvSpPr/>
      </dsp:nvSpPr>
      <dsp:spPr>
        <a:xfrm>
          <a:off x="1246884" y="708588"/>
          <a:ext cx="318531" cy="5049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9907"/>
              </a:lnTo>
              <a:lnTo>
                <a:pt x="318531" y="50499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9CB5D7-456C-45D8-A608-7ACCC517277F}">
      <dsp:nvSpPr>
        <dsp:cNvPr id="0" name=""/>
        <dsp:cNvSpPr/>
      </dsp:nvSpPr>
      <dsp:spPr>
        <a:xfrm>
          <a:off x="1565416" y="5193663"/>
          <a:ext cx="1807464" cy="1129665"/>
        </a:xfrm>
        <a:prstGeom prst="roundRect">
          <a:avLst>
            <a:gd name="adj" fmla="val 10000"/>
          </a:avLst>
        </a:prstGeom>
        <a:solidFill>
          <a:schemeClr val="tx1">
            <a:lumMod val="25000"/>
            <a:lumOff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7030A0"/>
              </a:solidFill>
            </a:rPr>
            <a:t>Absence of discord</a:t>
          </a:r>
        </a:p>
      </dsp:txBody>
      <dsp:txXfrm>
        <a:off x="1598503" y="5226750"/>
        <a:ext cx="1741290" cy="1063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5BD986-66D7-4415-AAD3-FD453763EDB8}">
      <dsp:nvSpPr>
        <dsp:cNvPr id="0" name=""/>
        <dsp:cNvSpPr/>
      </dsp:nvSpPr>
      <dsp:spPr>
        <a:xfrm>
          <a:off x="1523900" y="1594"/>
          <a:ext cx="2722472" cy="735378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/>
            <a:t>Energy</a:t>
          </a:r>
          <a:endParaRPr lang="en-US" sz="4300" kern="1200" dirty="0"/>
        </a:p>
      </dsp:txBody>
      <dsp:txXfrm>
        <a:off x="1545438" y="23132"/>
        <a:ext cx="2679396" cy="692302"/>
      </dsp:txXfrm>
    </dsp:sp>
    <dsp:sp modelId="{E93F54A7-690C-4236-B3A4-A87D705054F1}">
      <dsp:nvSpPr>
        <dsp:cNvPr id="0" name=""/>
        <dsp:cNvSpPr/>
      </dsp:nvSpPr>
      <dsp:spPr>
        <a:xfrm>
          <a:off x="1796147" y="736973"/>
          <a:ext cx="272247" cy="1109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9860"/>
              </a:lnTo>
              <a:lnTo>
                <a:pt x="272247" y="11098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17788-FFCB-4D4B-84F6-4C31D2DCCADA}">
      <dsp:nvSpPr>
        <dsp:cNvPr id="0" name=""/>
        <dsp:cNvSpPr/>
      </dsp:nvSpPr>
      <dsp:spPr>
        <a:xfrm>
          <a:off x="2068394" y="1106926"/>
          <a:ext cx="2367701" cy="1479813"/>
        </a:xfrm>
        <a:prstGeom prst="roundRect">
          <a:avLst>
            <a:gd name="adj" fmla="val 10000"/>
          </a:avLst>
        </a:prstGeom>
        <a:solidFill>
          <a:schemeClr val="tx1">
            <a:lumMod val="25000"/>
            <a:lumOff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Compelling Sense of Purpose</a:t>
          </a:r>
          <a:endParaRPr lang="en-US" sz="3100" kern="1200" dirty="0"/>
        </a:p>
      </dsp:txBody>
      <dsp:txXfrm>
        <a:off x="2111736" y="1150268"/>
        <a:ext cx="2281017" cy="1393129"/>
      </dsp:txXfrm>
    </dsp:sp>
    <dsp:sp modelId="{09277471-3B88-4EAF-B9F2-3D3406F3B7B9}">
      <dsp:nvSpPr>
        <dsp:cNvPr id="0" name=""/>
        <dsp:cNvSpPr/>
      </dsp:nvSpPr>
      <dsp:spPr>
        <a:xfrm>
          <a:off x="1796147" y="736973"/>
          <a:ext cx="272247" cy="2959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9627"/>
              </a:lnTo>
              <a:lnTo>
                <a:pt x="272247" y="29596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1029E4-E098-421F-90BA-B86102ED3B5A}">
      <dsp:nvSpPr>
        <dsp:cNvPr id="0" name=""/>
        <dsp:cNvSpPr/>
      </dsp:nvSpPr>
      <dsp:spPr>
        <a:xfrm>
          <a:off x="2068394" y="2956693"/>
          <a:ext cx="2367701" cy="1479813"/>
        </a:xfrm>
        <a:prstGeom prst="roundRect">
          <a:avLst>
            <a:gd name="adj" fmla="val 10000"/>
          </a:avLst>
        </a:prstGeom>
        <a:solidFill>
          <a:schemeClr val="tx1">
            <a:lumMod val="25000"/>
            <a:lumOff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rgbClr val="0070C0"/>
              </a:solidFill>
            </a:rPr>
            <a:t>Capacity for Action</a:t>
          </a:r>
          <a:endParaRPr lang="en-US" sz="3100" kern="1200" dirty="0">
            <a:solidFill>
              <a:srgbClr val="0070C0"/>
            </a:solidFill>
          </a:endParaRPr>
        </a:p>
      </dsp:txBody>
      <dsp:txXfrm>
        <a:off x="2111736" y="3000035"/>
        <a:ext cx="2281017" cy="1393129"/>
      </dsp:txXfrm>
    </dsp:sp>
    <dsp:sp modelId="{F7F83E5C-11F2-47AE-8347-23A0C188FBCA}">
      <dsp:nvSpPr>
        <dsp:cNvPr id="0" name=""/>
        <dsp:cNvSpPr/>
      </dsp:nvSpPr>
      <dsp:spPr>
        <a:xfrm>
          <a:off x="1796147" y="736973"/>
          <a:ext cx="272247" cy="4809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09394"/>
              </a:lnTo>
              <a:lnTo>
                <a:pt x="272247" y="48093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2735A-8A96-4F30-9328-ABB9B306B93C}">
      <dsp:nvSpPr>
        <dsp:cNvPr id="0" name=""/>
        <dsp:cNvSpPr/>
      </dsp:nvSpPr>
      <dsp:spPr>
        <a:xfrm>
          <a:off x="2068394" y="4806460"/>
          <a:ext cx="2367701" cy="1479813"/>
        </a:xfrm>
        <a:prstGeom prst="roundRect">
          <a:avLst>
            <a:gd name="adj" fmla="val 10000"/>
          </a:avLst>
        </a:prstGeom>
        <a:solidFill>
          <a:schemeClr val="tx1">
            <a:lumMod val="25000"/>
            <a:lumOff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i="1" kern="1200" dirty="0"/>
            <a:t>Passion with Intention</a:t>
          </a:r>
          <a:endParaRPr lang="en-US" sz="3100" i="1" kern="1200" dirty="0"/>
        </a:p>
      </dsp:txBody>
      <dsp:txXfrm>
        <a:off x="2111736" y="4849802"/>
        <a:ext cx="2281017" cy="13931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89A70F-723F-2443-A46B-7A5604FBA9F5}">
      <dsp:nvSpPr>
        <dsp:cNvPr id="0" name=""/>
        <dsp:cNvSpPr/>
      </dsp:nvSpPr>
      <dsp:spPr>
        <a:xfrm>
          <a:off x="1016000" y="1070223"/>
          <a:ext cx="6095999" cy="3278220"/>
        </a:xfrm>
        <a:prstGeom prst="round2DiagRect">
          <a:avLst>
            <a:gd name="adj1" fmla="val 0"/>
            <a:gd name="adj2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127E7-D261-1643-BB07-AF7F82087B79}">
      <dsp:nvSpPr>
        <dsp:cNvPr id="0" name=""/>
        <dsp:cNvSpPr/>
      </dsp:nvSpPr>
      <dsp:spPr>
        <a:xfrm>
          <a:off x="4064000" y="1417913"/>
          <a:ext cx="812" cy="258284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8683C5-BE00-6546-A7EE-EB992E0FCCCA}">
      <dsp:nvSpPr>
        <dsp:cNvPr id="0" name=""/>
        <dsp:cNvSpPr/>
      </dsp:nvSpPr>
      <dsp:spPr>
        <a:xfrm>
          <a:off x="1219200" y="1318573"/>
          <a:ext cx="2641600" cy="27815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When things done well</a:t>
          </a:r>
        </a:p>
      </dsp:txBody>
      <dsp:txXfrm>
        <a:off x="1219200" y="1318573"/>
        <a:ext cx="2641600" cy="2781520"/>
      </dsp:txXfrm>
    </dsp:sp>
    <dsp:sp modelId="{4293D3D3-1D67-4B4E-A2AC-09763F61D0DE}">
      <dsp:nvSpPr>
        <dsp:cNvPr id="0" name=""/>
        <dsp:cNvSpPr/>
      </dsp:nvSpPr>
      <dsp:spPr>
        <a:xfrm>
          <a:off x="4267200" y="1318573"/>
          <a:ext cx="2641600" cy="27815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When things are not done well</a:t>
          </a:r>
        </a:p>
      </dsp:txBody>
      <dsp:txXfrm>
        <a:off x="4267200" y="1318573"/>
        <a:ext cx="2641600" cy="2781520"/>
      </dsp:txXfrm>
    </dsp:sp>
    <dsp:sp modelId="{4E786751-EB10-D74F-9ADA-DACCFC3031D8}">
      <dsp:nvSpPr>
        <dsp:cNvPr id="0" name=""/>
        <dsp:cNvSpPr/>
      </dsp:nvSpPr>
      <dsp:spPr>
        <a:xfrm rot="16200000">
          <a:off x="-1280120" y="1505953"/>
          <a:ext cx="3576240" cy="1016000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More Energy </a:t>
          </a:r>
          <a:r>
            <a:rPr lang="en-US" sz="2100" kern="1200"/>
            <a:t>or Satisfaction</a:t>
          </a:r>
        </a:p>
      </dsp:txBody>
      <dsp:txXfrm>
        <a:off x="-1126567" y="1914370"/>
        <a:ext cx="3269135" cy="506272"/>
      </dsp:txXfrm>
    </dsp:sp>
    <dsp:sp modelId="{9794D8AE-59D4-5A46-8F70-D73F5628649D}">
      <dsp:nvSpPr>
        <dsp:cNvPr id="0" name=""/>
        <dsp:cNvSpPr/>
      </dsp:nvSpPr>
      <dsp:spPr>
        <a:xfrm rot="5400000">
          <a:off x="5831879" y="2896713"/>
          <a:ext cx="3576240" cy="1016000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tint val="50000"/>
            <a:hueOff val="-10972735"/>
            <a:satOff val="29094"/>
            <a:lumOff val="83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Less Energy or Satisfaction</a:t>
          </a:r>
        </a:p>
      </dsp:txBody>
      <dsp:txXfrm>
        <a:off x="5985432" y="2998025"/>
        <a:ext cx="3269135" cy="5062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FF336-F380-1C45-98EA-BC758E57A4A4}">
      <dsp:nvSpPr>
        <dsp:cNvPr id="0" name=""/>
        <dsp:cNvSpPr/>
      </dsp:nvSpPr>
      <dsp:spPr>
        <a:xfrm>
          <a:off x="2766092" y="2119573"/>
          <a:ext cx="2024315" cy="2024315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Satisfaction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And Energy</a:t>
          </a:r>
        </a:p>
      </dsp:txBody>
      <dsp:txXfrm>
        <a:off x="3062546" y="2416027"/>
        <a:ext cx="1431407" cy="1431407"/>
      </dsp:txXfrm>
    </dsp:sp>
    <dsp:sp modelId="{124F82AE-A179-2948-BD36-72A6CE766CFC}">
      <dsp:nvSpPr>
        <dsp:cNvPr id="0" name=""/>
        <dsp:cNvSpPr/>
      </dsp:nvSpPr>
      <dsp:spPr>
        <a:xfrm rot="11700000">
          <a:off x="1235842" y="2363761"/>
          <a:ext cx="1505742" cy="57692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7B265B-7354-984B-95F8-573C59B7036F}">
      <dsp:nvSpPr>
        <dsp:cNvPr id="0" name=""/>
        <dsp:cNvSpPr/>
      </dsp:nvSpPr>
      <dsp:spPr>
        <a:xfrm>
          <a:off x="299945" y="1688129"/>
          <a:ext cx="1923099" cy="1538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Do</a:t>
          </a:r>
          <a:r>
            <a:rPr lang="en-US" sz="2500" kern="1200" baseline="0" dirty="0"/>
            <a:t> I like the Rector? </a:t>
          </a:r>
          <a:endParaRPr lang="en-US" sz="2500" kern="1200" dirty="0"/>
        </a:p>
      </dsp:txBody>
      <dsp:txXfrm>
        <a:off x="345006" y="1733190"/>
        <a:ext cx="1832977" cy="1448357"/>
      </dsp:txXfrm>
    </dsp:sp>
    <dsp:sp modelId="{7561359B-80EA-FC43-82CF-6E410DE60A54}">
      <dsp:nvSpPr>
        <dsp:cNvPr id="0" name=""/>
        <dsp:cNvSpPr/>
      </dsp:nvSpPr>
      <dsp:spPr>
        <a:xfrm rot="14700000">
          <a:off x="2242408" y="1164181"/>
          <a:ext cx="1505742" cy="57692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11041"/>
                <a:satOff val="6"/>
                <a:lumOff val="516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shade val="90000"/>
                <a:hueOff val="11041"/>
                <a:satOff val="6"/>
                <a:lumOff val="516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shade val="90000"/>
                <a:hueOff val="11041"/>
                <a:satOff val="6"/>
                <a:lumOff val="516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D090E1-D8FF-6744-BF32-BE2C06D9306A}">
      <dsp:nvSpPr>
        <dsp:cNvPr id="0" name=""/>
        <dsp:cNvSpPr/>
      </dsp:nvSpPr>
      <dsp:spPr>
        <a:xfrm>
          <a:off x="1715553" y="1073"/>
          <a:ext cx="1923099" cy="1538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11052"/>
                <a:satOff val="553"/>
                <a:lumOff val="625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shade val="80000"/>
                <a:hueOff val="11052"/>
                <a:satOff val="553"/>
                <a:lumOff val="625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shade val="80000"/>
                <a:hueOff val="11052"/>
                <a:satOff val="553"/>
                <a:lumOff val="625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Do</a:t>
          </a:r>
          <a:r>
            <a:rPr lang="en-US" sz="2500" kern="1200" baseline="0" dirty="0"/>
            <a:t> I like what the Rector is doing? </a:t>
          </a:r>
          <a:endParaRPr lang="en-US" sz="2500" kern="1200" dirty="0"/>
        </a:p>
      </dsp:txBody>
      <dsp:txXfrm>
        <a:off x="1760614" y="46134"/>
        <a:ext cx="1832977" cy="1448357"/>
      </dsp:txXfrm>
    </dsp:sp>
    <dsp:sp modelId="{BB75845B-959B-3040-AC06-AF7081AB1F2E}">
      <dsp:nvSpPr>
        <dsp:cNvPr id="0" name=""/>
        <dsp:cNvSpPr/>
      </dsp:nvSpPr>
      <dsp:spPr>
        <a:xfrm rot="17700000">
          <a:off x="3808348" y="1164181"/>
          <a:ext cx="1505742" cy="57692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22081"/>
                <a:satOff val="13"/>
                <a:lumOff val="10319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shade val="90000"/>
                <a:hueOff val="22081"/>
                <a:satOff val="13"/>
                <a:lumOff val="10319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shade val="90000"/>
                <a:hueOff val="22081"/>
                <a:satOff val="13"/>
                <a:lumOff val="10319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DA4DF4-D8D2-204F-9DEC-7DF98379E159}">
      <dsp:nvSpPr>
        <dsp:cNvPr id="0" name=""/>
        <dsp:cNvSpPr/>
      </dsp:nvSpPr>
      <dsp:spPr>
        <a:xfrm>
          <a:off x="3917847" y="1073"/>
          <a:ext cx="1923099" cy="1538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22104"/>
                <a:satOff val="1105"/>
                <a:lumOff val="12501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shade val="80000"/>
                <a:hueOff val="22104"/>
                <a:satOff val="1105"/>
                <a:lumOff val="12501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shade val="80000"/>
                <a:hueOff val="22104"/>
                <a:satOff val="1105"/>
                <a:lumOff val="12501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How</a:t>
          </a:r>
          <a:r>
            <a:rPr lang="en-US" sz="2500" kern="1200" baseline="0" dirty="0"/>
            <a:t> is my relationship with the Rector?</a:t>
          </a:r>
          <a:endParaRPr lang="en-US" sz="2500" kern="1200" dirty="0"/>
        </a:p>
      </dsp:txBody>
      <dsp:txXfrm>
        <a:off x="3962908" y="46134"/>
        <a:ext cx="1832977" cy="1448357"/>
      </dsp:txXfrm>
    </dsp:sp>
    <dsp:sp modelId="{ED95FD27-7537-2642-AB50-59571BF98486}">
      <dsp:nvSpPr>
        <dsp:cNvPr id="0" name=""/>
        <dsp:cNvSpPr/>
      </dsp:nvSpPr>
      <dsp:spPr>
        <a:xfrm rot="20700000">
          <a:off x="4814915" y="2363761"/>
          <a:ext cx="1505742" cy="57692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33122"/>
                <a:satOff val="19"/>
                <a:lumOff val="15479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shade val="90000"/>
                <a:hueOff val="33122"/>
                <a:satOff val="19"/>
                <a:lumOff val="15479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shade val="90000"/>
                <a:hueOff val="33122"/>
                <a:satOff val="19"/>
                <a:lumOff val="15479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412C83-330B-3C4E-A620-ADEBD27A2190}">
      <dsp:nvSpPr>
        <dsp:cNvPr id="0" name=""/>
        <dsp:cNvSpPr/>
      </dsp:nvSpPr>
      <dsp:spPr>
        <a:xfrm>
          <a:off x="5333454" y="1688129"/>
          <a:ext cx="1923099" cy="1538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33157"/>
                <a:satOff val="1658"/>
                <a:lumOff val="18751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shade val="80000"/>
                <a:hueOff val="33157"/>
                <a:satOff val="1658"/>
                <a:lumOff val="18751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shade val="80000"/>
                <a:hueOff val="33157"/>
                <a:satOff val="1658"/>
                <a:lumOff val="18751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Excellent Worship </a:t>
          </a:r>
        </a:p>
      </dsp:txBody>
      <dsp:txXfrm>
        <a:off x="5378515" y="1733190"/>
        <a:ext cx="1832977" cy="14483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92B023-D050-8042-B47D-BAA6FE1CDB58}">
      <dsp:nvSpPr>
        <dsp:cNvPr id="0" name=""/>
        <dsp:cNvSpPr/>
      </dsp:nvSpPr>
      <dsp:spPr>
        <a:xfrm>
          <a:off x="979169" y="0"/>
          <a:ext cx="5292090" cy="529209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8F812-3D7D-154B-B38A-1D291FDC0011}">
      <dsp:nvSpPr>
        <dsp:cNvPr id="0" name=""/>
        <dsp:cNvSpPr/>
      </dsp:nvSpPr>
      <dsp:spPr>
        <a:xfrm>
          <a:off x="1481918" y="502748"/>
          <a:ext cx="2063915" cy="20639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Accountability, Agency and  Leadership skills </a:t>
          </a:r>
        </a:p>
      </dsp:txBody>
      <dsp:txXfrm>
        <a:off x="1582670" y="603500"/>
        <a:ext cx="1862411" cy="1862411"/>
      </dsp:txXfrm>
    </dsp:sp>
    <dsp:sp modelId="{C922170F-D81A-B041-BC30-7E60C5C91324}">
      <dsp:nvSpPr>
        <dsp:cNvPr id="0" name=""/>
        <dsp:cNvSpPr/>
      </dsp:nvSpPr>
      <dsp:spPr>
        <a:xfrm>
          <a:off x="3704595" y="502748"/>
          <a:ext cx="2063915" cy="206391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Built in consistent support for clergy </a:t>
          </a:r>
        </a:p>
      </dsp:txBody>
      <dsp:txXfrm>
        <a:off x="3805347" y="603500"/>
        <a:ext cx="1862411" cy="1862411"/>
      </dsp:txXfrm>
    </dsp:sp>
    <dsp:sp modelId="{72208338-D6C4-824E-B385-8D7DBEDD7FF6}">
      <dsp:nvSpPr>
        <dsp:cNvPr id="0" name=""/>
        <dsp:cNvSpPr/>
      </dsp:nvSpPr>
      <dsp:spPr>
        <a:xfrm>
          <a:off x="1481918" y="2725426"/>
          <a:ext cx="2063915" cy="20639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High level conflict management skills</a:t>
          </a:r>
        </a:p>
      </dsp:txBody>
      <dsp:txXfrm>
        <a:off x="1582670" y="2826178"/>
        <a:ext cx="1862411" cy="1862411"/>
      </dsp:txXfrm>
    </dsp:sp>
    <dsp:sp modelId="{1C841544-1870-A146-9068-8ADD79D02530}">
      <dsp:nvSpPr>
        <dsp:cNvPr id="0" name=""/>
        <dsp:cNvSpPr/>
      </dsp:nvSpPr>
      <dsp:spPr>
        <a:xfrm>
          <a:off x="3704595" y="2725426"/>
          <a:ext cx="2063915" cy="20639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Anxiety that is managed well about clergy changes (adaptive change)  </a:t>
          </a:r>
        </a:p>
      </dsp:txBody>
      <dsp:txXfrm>
        <a:off x="3805347" y="2826178"/>
        <a:ext cx="1862411" cy="18624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487D8-D1D3-7646-B365-DBD07F8A9832}">
      <dsp:nvSpPr>
        <dsp:cNvPr id="0" name=""/>
        <dsp:cNvSpPr/>
      </dsp:nvSpPr>
      <dsp:spPr>
        <a:xfrm>
          <a:off x="4038" y="1083264"/>
          <a:ext cx="3527059" cy="196133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81C9B-FFA1-0648-9730-85C2B57FF624}">
      <dsp:nvSpPr>
        <dsp:cNvPr id="0" name=""/>
        <dsp:cNvSpPr/>
      </dsp:nvSpPr>
      <dsp:spPr>
        <a:xfrm>
          <a:off x="347228" y="1409294"/>
          <a:ext cx="3527059" cy="19613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Growth:  </a:t>
          </a:r>
          <a:r>
            <a:rPr lang="en-US" sz="2300" b="0" kern="1200" dirty="0"/>
            <a:t>Comprehensive strategy to reach new people and incorporate them into the life of the church</a:t>
          </a:r>
          <a:endParaRPr lang="en-US" sz="2300" kern="1200" dirty="0"/>
        </a:p>
      </dsp:txBody>
      <dsp:txXfrm>
        <a:off x="404673" y="1466739"/>
        <a:ext cx="3412169" cy="1846440"/>
      </dsp:txXfrm>
    </dsp:sp>
    <dsp:sp modelId="{75F4DD8C-A9C8-C64C-9149-72C98704FC66}">
      <dsp:nvSpPr>
        <dsp:cNvPr id="0" name=""/>
        <dsp:cNvSpPr/>
      </dsp:nvSpPr>
      <dsp:spPr>
        <a:xfrm>
          <a:off x="4217477" y="1083264"/>
          <a:ext cx="3088709" cy="196133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C5BA78-C815-D34C-B576-461C22C43F28}">
      <dsp:nvSpPr>
        <dsp:cNvPr id="0" name=""/>
        <dsp:cNvSpPr/>
      </dsp:nvSpPr>
      <dsp:spPr>
        <a:xfrm>
          <a:off x="4560667" y="1409294"/>
          <a:ext cx="3088709" cy="19613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Pastoral Care: </a:t>
          </a:r>
          <a:r>
            <a:rPr lang="en-US" sz="2300" b="0" kern="1200" dirty="0"/>
            <a:t>Strengthen the pastoral response of the church in serving people in times of need.</a:t>
          </a:r>
        </a:p>
      </dsp:txBody>
      <dsp:txXfrm>
        <a:off x="4618112" y="1466739"/>
        <a:ext cx="2973819" cy="1846440"/>
      </dsp:txXfrm>
    </dsp:sp>
    <dsp:sp modelId="{04F053EA-C866-AD43-B65A-C81FCF33B968}">
      <dsp:nvSpPr>
        <dsp:cNvPr id="0" name=""/>
        <dsp:cNvSpPr/>
      </dsp:nvSpPr>
      <dsp:spPr>
        <a:xfrm>
          <a:off x="7992567" y="1083264"/>
          <a:ext cx="3088709" cy="196133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6B324E-F4D8-1842-A313-47F27FE6E14D}">
      <dsp:nvSpPr>
        <dsp:cNvPr id="0" name=""/>
        <dsp:cNvSpPr/>
      </dsp:nvSpPr>
      <dsp:spPr>
        <a:xfrm>
          <a:off x="8335757" y="1409294"/>
          <a:ext cx="3088709" cy="19613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Stewardship: </a:t>
          </a:r>
          <a:r>
            <a:rPr lang="en-US" sz="2300" b="0" kern="1200" dirty="0"/>
            <a:t>Develop the spiritual generosity of the people to financially support the ministry of the church.</a:t>
          </a:r>
        </a:p>
      </dsp:txBody>
      <dsp:txXfrm>
        <a:off x="8393202" y="1466739"/>
        <a:ext cx="2973819" cy="18464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6EAEF-0BC1-4868-A86F-9FBE981B294D}">
      <dsp:nvSpPr>
        <dsp:cNvPr id="0" name=""/>
        <dsp:cNvSpPr/>
      </dsp:nvSpPr>
      <dsp:spPr>
        <a:xfrm>
          <a:off x="450883" y="1261162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6EE7D0-91CB-4286-AE4E-DD1C23B6EA50}">
      <dsp:nvSpPr>
        <dsp:cNvPr id="0" name=""/>
        <dsp:cNvSpPr/>
      </dsp:nvSpPr>
      <dsp:spPr>
        <a:xfrm>
          <a:off x="750695" y="1560974"/>
          <a:ext cx="807187" cy="807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FD64E0-B8C5-4349-A807-BE4F73497A54}">
      <dsp:nvSpPr>
        <dsp:cNvPr id="0" name=""/>
        <dsp:cNvSpPr/>
      </dsp:nvSpPr>
      <dsp:spPr>
        <a:xfrm>
          <a:off x="1164" y="3106162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Build relationships</a:t>
          </a:r>
        </a:p>
      </dsp:txBody>
      <dsp:txXfrm>
        <a:off x="1164" y="3106162"/>
        <a:ext cx="2306250" cy="720000"/>
      </dsp:txXfrm>
    </dsp:sp>
    <dsp:sp modelId="{FF9F288F-661B-47DD-B47A-F00BE178F933}">
      <dsp:nvSpPr>
        <dsp:cNvPr id="0" name=""/>
        <dsp:cNvSpPr/>
      </dsp:nvSpPr>
      <dsp:spPr>
        <a:xfrm>
          <a:off x="3160727" y="1261162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06290-6C67-4690-8914-A8F7A612CA6A}">
      <dsp:nvSpPr>
        <dsp:cNvPr id="0" name=""/>
        <dsp:cNvSpPr/>
      </dsp:nvSpPr>
      <dsp:spPr>
        <a:xfrm>
          <a:off x="3460539" y="1560974"/>
          <a:ext cx="807187" cy="807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A4BD26-1E2A-4145-B8F1-546F0108F37E}">
      <dsp:nvSpPr>
        <dsp:cNvPr id="0" name=""/>
        <dsp:cNvSpPr/>
      </dsp:nvSpPr>
      <dsp:spPr>
        <a:xfrm>
          <a:off x="2711008" y="3106162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Help people feel listened to</a:t>
          </a:r>
        </a:p>
      </dsp:txBody>
      <dsp:txXfrm>
        <a:off x="2711008" y="3106162"/>
        <a:ext cx="2306250" cy="720000"/>
      </dsp:txXfrm>
    </dsp:sp>
    <dsp:sp modelId="{BAB22259-4CAA-4566-B68D-F570741C20F2}">
      <dsp:nvSpPr>
        <dsp:cNvPr id="0" name=""/>
        <dsp:cNvSpPr/>
      </dsp:nvSpPr>
      <dsp:spPr>
        <a:xfrm>
          <a:off x="5870571" y="1261162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FD093A-581A-4090-ABC7-026951CAB016}">
      <dsp:nvSpPr>
        <dsp:cNvPr id="0" name=""/>
        <dsp:cNvSpPr/>
      </dsp:nvSpPr>
      <dsp:spPr>
        <a:xfrm>
          <a:off x="6170383" y="1560974"/>
          <a:ext cx="807187" cy="807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8D6FA5-414B-4B95-BE36-5446150521F1}">
      <dsp:nvSpPr>
        <dsp:cNvPr id="0" name=""/>
        <dsp:cNvSpPr/>
      </dsp:nvSpPr>
      <dsp:spPr>
        <a:xfrm>
          <a:off x="5420852" y="3106162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Build understanding</a:t>
          </a:r>
        </a:p>
      </dsp:txBody>
      <dsp:txXfrm>
        <a:off x="5420852" y="3106162"/>
        <a:ext cx="2306250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7E002-9C88-6246-9F88-5373D9C8F37F}">
      <dsp:nvSpPr>
        <dsp:cNvPr id="0" name=""/>
        <dsp:cNvSpPr/>
      </dsp:nvSpPr>
      <dsp:spPr>
        <a:xfrm>
          <a:off x="0" y="2406"/>
          <a:ext cx="56070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E6FF38-71A3-D042-A948-4A64B2DBBC40}">
      <dsp:nvSpPr>
        <dsp:cNvPr id="0" name=""/>
        <dsp:cNvSpPr/>
      </dsp:nvSpPr>
      <dsp:spPr>
        <a:xfrm>
          <a:off x="0" y="2406"/>
          <a:ext cx="5607050" cy="1640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Airing of grievances</a:t>
          </a:r>
        </a:p>
      </dsp:txBody>
      <dsp:txXfrm>
        <a:off x="0" y="2406"/>
        <a:ext cx="5607050" cy="1640929"/>
      </dsp:txXfrm>
    </dsp:sp>
    <dsp:sp modelId="{5CDF0FAA-3967-294F-810F-AAB63911DDCA}">
      <dsp:nvSpPr>
        <dsp:cNvPr id="0" name=""/>
        <dsp:cNvSpPr/>
      </dsp:nvSpPr>
      <dsp:spPr>
        <a:xfrm>
          <a:off x="0" y="1643335"/>
          <a:ext cx="5607050" cy="0"/>
        </a:xfrm>
        <a:prstGeom prst="line">
          <a:avLst/>
        </a:prstGeom>
        <a:gradFill rotWithShape="0">
          <a:gsLst>
            <a:gs pos="0">
              <a:schemeClr val="accent2">
                <a:hueOff val="-5175944"/>
                <a:satOff val="22930"/>
                <a:lumOff val="-8432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175944"/>
                <a:satOff val="22930"/>
                <a:lumOff val="-8432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175944"/>
                <a:satOff val="22930"/>
                <a:lumOff val="-8432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5175944"/>
              <a:satOff val="22930"/>
              <a:lumOff val="-843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AA09E7-6B1D-F344-AE02-5DE9E7D83EAB}">
      <dsp:nvSpPr>
        <dsp:cNvPr id="0" name=""/>
        <dsp:cNvSpPr/>
      </dsp:nvSpPr>
      <dsp:spPr>
        <a:xfrm>
          <a:off x="0" y="1643335"/>
          <a:ext cx="5607050" cy="1640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Feats of verbal strength</a:t>
          </a:r>
        </a:p>
      </dsp:txBody>
      <dsp:txXfrm>
        <a:off x="0" y="1643335"/>
        <a:ext cx="5607050" cy="1640929"/>
      </dsp:txXfrm>
    </dsp:sp>
    <dsp:sp modelId="{AD2F90B3-682D-8541-8739-C46D4C14C440}">
      <dsp:nvSpPr>
        <dsp:cNvPr id="0" name=""/>
        <dsp:cNvSpPr/>
      </dsp:nvSpPr>
      <dsp:spPr>
        <a:xfrm>
          <a:off x="0" y="3284264"/>
          <a:ext cx="5607050" cy="0"/>
        </a:xfrm>
        <a:prstGeom prst="line">
          <a:avLst/>
        </a:prstGeom>
        <a:gradFill rotWithShape="0">
          <a:gsLst>
            <a:gs pos="0">
              <a:schemeClr val="accent2">
                <a:hueOff val="-10351888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88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88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0351888"/>
              <a:satOff val="45859"/>
              <a:lumOff val="-1686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DCBD6C-AB6E-8E49-84B0-B879D17AA4A8}">
      <dsp:nvSpPr>
        <dsp:cNvPr id="0" name=""/>
        <dsp:cNvSpPr/>
      </dsp:nvSpPr>
      <dsp:spPr>
        <a:xfrm>
          <a:off x="0" y="3284264"/>
          <a:ext cx="5607050" cy="1640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Listening to respond</a:t>
          </a:r>
        </a:p>
      </dsp:txBody>
      <dsp:txXfrm>
        <a:off x="0" y="3284264"/>
        <a:ext cx="5607050" cy="1640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0.76277</cdr:x>
      <cdr:y>0</cdr:y>
    </cdr:from>
    <cdr:to>
      <cdr:x>1</cdr:x>
      <cdr:y>0.13422</cdr:y>
    </cdr:to>
    <cdr:sp macro="" textlink="">
      <cdr:nvSpPr>
        <cdr:cNvPr id="2" name="Rounded Rectangle 1"/>
        <cdr:cNvSpPr/>
      </cdr:nvSpPr>
      <cdr:spPr bwMode="auto">
        <a:xfrm xmlns:a="http://schemas.openxmlformats.org/drawingml/2006/main">
          <a:off x="6650412" y="-686112"/>
          <a:ext cx="2068403" cy="734541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600" dirty="0">
              <a:solidFill>
                <a:schemeClr val="bg1"/>
              </a:solidFill>
            </a:rPr>
            <a:t>High</a:t>
          </a:r>
          <a:r>
            <a:rPr lang="en-US" sz="1600" baseline="0" dirty="0">
              <a:solidFill>
                <a:schemeClr val="bg1"/>
              </a:solidFill>
            </a:rPr>
            <a:t> </a:t>
          </a:r>
          <a:r>
            <a:rPr lang="en-US" sz="1600" dirty="0">
              <a:solidFill>
                <a:schemeClr val="bg1"/>
              </a:solidFill>
            </a:rPr>
            <a:t>Energy</a:t>
          </a:r>
        </a:p>
        <a:p xmlns:a="http://schemas.openxmlformats.org/drawingml/2006/main">
          <a:pPr algn="l"/>
          <a:r>
            <a:rPr lang="en-US" sz="1600" dirty="0">
              <a:solidFill>
                <a:schemeClr val="bg1"/>
              </a:solidFill>
            </a:rPr>
            <a:t>High</a:t>
          </a:r>
          <a:r>
            <a:rPr lang="en-US" sz="1600" baseline="0" dirty="0">
              <a:solidFill>
                <a:schemeClr val="bg1"/>
              </a:solidFill>
            </a:rPr>
            <a:t> </a:t>
          </a:r>
          <a:r>
            <a:rPr lang="en-US" sz="1600" dirty="0">
              <a:solidFill>
                <a:schemeClr val="bg1"/>
              </a:solidFill>
            </a:rPr>
            <a:t>Satisfaction</a:t>
          </a:r>
        </a:p>
      </cdr:txBody>
    </cdr:sp>
  </cdr:relSizeAnchor>
  <cdr:relSizeAnchor xmlns:cdr="http://schemas.openxmlformats.org/drawingml/2006/chartDrawing">
    <cdr:from>
      <cdr:x>0.48855</cdr:x>
      <cdr:y>0</cdr:y>
    </cdr:from>
    <cdr:to>
      <cdr:x>0.49155</cdr:x>
      <cdr:y>1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3CF7AE1C-ADD9-6345-83A9-98D44CDBCE9D}"/>
            </a:ext>
          </a:extLst>
        </cdr:cNvPr>
        <cdr:cNvCxnSpPr/>
      </cdr:nvCxnSpPr>
      <cdr:spPr>
        <a:xfrm xmlns:a="http://schemas.openxmlformats.org/drawingml/2006/main">
          <a:off x="2953045" y="0"/>
          <a:ext cx="18133" cy="5472667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accent4">
              <a:lumMod val="50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0.00388</cdr:x>
      <cdr:y>0.50206</cdr:y>
    </cdr:from>
    <cdr:to>
      <cdr:x>1</cdr:x>
      <cdr:y>0.50206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9C9CB6CE-D765-E44E-B5AD-46D73CE7C47C}"/>
            </a:ext>
          </a:extLst>
        </cdr:cNvPr>
        <cdr:cNvCxnSpPr/>
      </cdr:nvCxnSpPr>
      <cdr:spPr>
        <a:xfrm xmlns:a="http://schemas.openxmlformats.org/drawingml/2006/main" flipH="1">
          <a:off x="23477" y="2747610"/>
          <a:ext cx="6020976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accent4">
              <a:lumMod val="50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0.24457</cdr:x>
      <cdr:y>0.25057</cdr:y>
    </cdr:from>
    <cdr:to>
      <cdr:x>0.3735</cdr:x>
      <cdr:y>0.41766</cdr:y>
    </cdr:to>
    <cdr:sp macro="" textlink="">
      <cdr:nvSpPr>
        <cdr:cNvPr id="15" name="TextBox 14">
          <a:extLst xmlns:a="http://schemas.openxmlformats.org/drawingml/2006/main">
            <a:ext uri="{FF2B5EF4-FFF2-40B4-BE49-F238E27FC236}">
              <a16:creationId xmlns:a16="http://schemas.microsoft.com/office/drawing/2014/main" id="{F19F4475-588C-214D-B36F-7A7DDB8C0EFA}"/>
            </a:ext>
          </a:extLst>
        </cdr:cNvPr>
        <cdr:cNvSpPr txBox="1"/>
      </cdr:nvSpPr>
      <cdr:spPr>
        <a:xfrm xmlns:a="http://schemas.openxmlformats.org/drawingml/2006/main">
          <a:off x="1734457" y="1371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0.07779</cdr:x>
      <cdr:y>0.60776</cdr:y>
    </cdr:from>
    <cdr:to>
      <cdr:x>0.20672</cdr:x>
      <cdr:y>0.77484</cdr:y>
    </cdr:to>
    <cdr:sp macro="" textlink="">
      <cdr:nvSpPr>
        <cdr:cNvPr id="16" name="TextBox 15">
          <a:extLst xmlns:a="http://schemas.openxmlformats.org/drawingml/2006/main">
            <a:ext uri="{FF2B5EF4-FFF2-40B4-BE49-F238E27FC236}">
              <a16:creationId xmlns:a16="http://schemas.microsoft.com/office/drawing/2014/main" id="{181D418D-2F59-914E-B481-42B8FA221620}"/>
            </a:ext>
          </a:extLst>
        </cdr:cNvPr>
        <cdr:cNvSpPr txBox="1"/>
      </cdr:nvSpPr>
      <cdr:spPr>
        <a:xfrm xmlns:a="http://schemas.openxmlformats.org/drawingml/2006/main">
          <a:off x="551666" y="3326060"/>
          <a:ext cx="914400" cy="9144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Reinvention/Recovery  </a:t>
          </a:r>
        </a:p>
      </cdr:txBody>
    </cdr:sp>
  </cdr:relSizeAnchor>
  <cdr:relSizeAnchor xmlns:cdr="http://schemas.openxmlformats.org/drawingml/2006/chartDrawing">
    <cdr:from>
      <cdr:x>0.63469</cdr:x>
      <cdr:y>0.61259</cdr:y>
    </cdr:from>
    <cdr:to>
      <cdr:x>0.86032</cdr:x>
      <cdr:y>0.77967</cdr:y>
    </cdr:to>
    <cdr:sp macro="" textlink="">
      <cdr:nvSpPr>
        <cdr:cNvPr id="17" name="TextBox 16">
          <a:extLst xmlns:a="http://schemas.openxmlformats.org/drawingml/2006/main">
            <a:ext uri="{FF2B5EF4-FFF2-40B4-BE49-F238E27FC236}">
              <a16:creationId xmlns:a16="http://schemas.microsoft.com/office/drawing/2014/main" id="{608769FD-D3EA-5B44-B33F-5EB9C8D26C66}"/>
            </a:ext>
          </a:extLst>
        </cdr:cNvPr>
        <cdr:cNvSpPr txBox="1"/>
      </cdr:nvSpPr>
      <cdr:spPr>
        <a:xfrm xmlns:a="http://schemas.openxmlformats.org/drawingml/2006/main">
          <a:off x="4501178" y="3352489"/>
          <a:ext cx="16002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0.71414</cdr:x>
      <cdr:y>0.61779</cdr:y>
    </cdr:from>
    <cdr:to>
      <cdr:x>0.84308</cdr:x>
      <cdr:y>0.78487</cdr:y>
    </cdr:to>
    <cdr:sp macro="" textlink="">
      <cdr:nvSpPr>
        <cdr:cNvPr id="18" name="TextBox 17">
          <a:extLst xmlns:a="http://schemas.openxmlformats.org/drawingml/2006/main">
            <a:ext uri="{FF2B5EF4-FFF2-40B4-BE49-F238E27FC236}">
              <a16:creationId xmlns:a16="http://schemas.microsoft.com/office/drawing/2014/main" id="{CED45CFD-8C23-074D-A73D-CDDE62A7A376}"/>
            </a:ext>
          </a:extLst>
        </cdr:cNvPr>
        <cdr:cNvSpPr txBox="1"/>
      </cdr:nvSpPr>
      <cdr:spPr>
        <a:xfrm xmlns:a="http://schemas.openxmlformats.org/drawingml/2006/main">
          <a:off x="5064680" y="33809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Static</a:t>
          </a:r>
          <a:r>
            <a:rPr lang="en-US" dirty="0">
              <a:solidFill>
                <a:srgbClr val="C00000"/>
              </a:solidFill>
            </a:rPr>
            <a:t> </a:t>
          </a:r>
          <a:endParaRPr lang="en-US" sz="11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0.56295</cdr:x>
      <cdr:y>0.19551</cdr:y>
    </cdr:from>
    <cdr:to>
      <cdr:x>0.80296</cdr:x>
      <cdr:y>0.27361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4B92ADC7-E5F3-4943-9715-9D4DE5BB79DF}"/>
            </a:ext>
          </a:extLst>
        </cdr:cNvPr>
        <cdr:cNvSpPr txBox="1"/>
      </cdr:nvSpPr>
      <cdr:spPr>
        <a:xfrm xmlns:a="http://schemas.openxmlformats.org/drawingml/2006/main">
          <a:off x="3992396" y="1069974"/>
          <a:ext cx="1702191" cy="4274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 </a:t>
          </a:r>
        </a:p>
      </cdr:txBody>
    </cdr:sp>
  </cdr:relSizeAnchor>
  <cdr:relSizeAnchor xmlns:cdr="http://schemas.openxmlformats.org/drawingml/2006/chartDrawing">
    <cdr:from>
      <cdr:x>0.07283</cdr:x>
      <cdr:y>0.13819</cdr:y>
    </cdr:from>
    <cdr:to>
      <cdr:x>0.16374</cdr:x>
      <cdr:y>0.24912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E673B2F4-D298-E746-A950-5F804282E52C}"/>
            </a:ext>
          </a:extLst>
        </cdr:cNvPr>
        <cdr:cNvSpPr txBox="1"/>
      </cdr:nvSpPr>
      <cdr:spPr>
        <a:xfrm xmlns:a="http://schemas.openxmlformats.org/drawingml/2006/main">
          <a:off x="516476" y="756290"/>
          <a:ext cx="644790" cy="607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0.16694</cdr:x>
      <cdr:y>0.6665</cdr:y>
    </cdr:from>
    <cdr:to>
      <cdr:x>0.29116</cdr:x>
      <cdr:y>0.7151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34DFBF12-DE04-CB49-81AD-50801E11B836}"/>
            </a:ext>
          </a:extLst>
        </cdr:cNvPr>
        <cdr:cNvSpPr txBox="1"/>
      </cdr:nvSpPr>
      <cdr:spPr>
        <a:xfrm xmlns:a="http://schemas.openxmlformats.org/drawingml/2006/main">
          <a:off x="1183958" y="3647531"/>
          <a:ext cx="880946" cy="2659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326AC-A307-214F-B757-6AF2A1021CC7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2E88A-457A-9E43-AC3D-8A899C711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37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D18DE-6DDA-284C-B4C9-8FA847B0838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441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34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43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3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2E88A-457A-9E43-AC3D-8A899C7115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07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09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D18DE-6DDA-284C-B4C9-8FA847B0838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196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91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00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46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303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90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72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4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keep generations mixed up and backgrounds so we are building relationships across the congregation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0F5F0-CD9D-5445-AE27-1AF55B4EE9E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622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A2294-E5A0-7945-8677-E7AF94E6D7A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83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6662E-FAF4-44BC-88B5-85A7CBFB6D30}" type="datetime1">
              <a:rPr lang="en-US" smtClean="0"/>
              <a:pPr/>
              <a:t>10/15/24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84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10/15/24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05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10/15/24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17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10/15/24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3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10/15/24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64509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10/15/24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6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10/15/24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1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10/15/24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81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8AC6A5B-8AE7-4A41-B5A7-9ADC6686DC18}" type="datetime1">
              <a:rPr lang="en-US" smtClean="0"/>
              <a:t>10/15/24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5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11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7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7E0CF6C-748E-4B7A-BC8B-3011EF78ED13}" type="datetime1">
              <a:rPr lang="en-US" smtClean="0"/>
              <a:pPr/>
              <a:t>10/15/24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1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F6BD4-1C51-6255-F392-4BBE98064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200" y="837002"/>
            <a:ext cx="4988773" cy="3732386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000" b="1" dirty="0">
                <a:effectLst/>
              </a:rPr>
              <a:t>St. James’s Episcopal Church</a:t>
            </a:r>
            <a:br>
              <a:rPr lang="en-US" sz="3000" b="1" dirty="0">
                <a:effectLst/>
              </a:rPr>
            </a:br>
            <a:r>
              <a:rPr lang="en-US" sz="3000" b="1" dirty="0">
                <a:effectLst/>
              </a:rPr>
              <a:t>Congregational Presentation</a:t>
            </a:r>
            <a:endParaRPr lang="en-US" sz="3000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05AD29-AC3D-3823-D820-2EEC3E13577B}"/>
              </a:ext>
            </a:extLst>
          </p:cNvPr>
          <p:cNvSpPr txBox="1"/>
          <p:nvPr/>
        </p:nvSpPr>
        <p:spPr>
          <a:xfrm>
            <a:off x="341991" y="6238590"/>
            <a:ext cx="5490891" cy="1239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spcBef>
                <a:spcPts val="1000"/>
              </a:spcBef>
              <a:buClr>
                <a:schemeClr val="accent2"/>
              </a:buCl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Presented by: Elizabeth Hamilton, MSW, LSW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0F143B-3981-4FC2-BB15-0C5867633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89B1A5-DC63-C19E-B7B4-436610E3A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030" y="837002"/>
            <a:ext cx="4962770" cy="2903220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14C7DC13-DA4C-69F9-5CAC-E4D45E36D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030" y="4569388"/>
            <a:ext cx="4818890" cy="186075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366270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1" y="964692"/>
            <a:ext cx="5928637" cy="1188720"/>
          </a:xfrm>
        </p:spPr>
        <p:txBody>
          <a:bodyPr>
            <a:normAutofit/>
          </a:bodyPr>
          <a:lstStyle/>
          <a:p>
            <a:r>
              <a:rPr lang="en-US"/>
              <a:t>Why we do what we do</a:t>
            </a:r>
            <a:br>
              <a:rPr lang="en-US"/>
            </a:br>
            <a:r>
              <a:rPr lang="en-US"/>
              <a:t>the way we do it.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672" y="2638044"/>
            <a:ext cx="5925312" cy="3101983"/>
          </a:xfrm>
        </p:spPr>
        <p:txBody>
          <a:bodyPr>
            <a:normAutofit/>
          </a:bodyPr>
          <a:lstStyle/>
          <a:p>
            <a:r>
              <a:rPr lang="en-US" sz="3600" dirty="0"/>
              <a:t>We all go through the report together at one time. </a:t>
            </a:r>
          </a:p>
          <a:p>
            <a:r>
              <a:rPr lang="en-US" sz="3600" dirty="0"/>
              <a:t>We benchmark.  </a:t>
            </a:r>
          </a:p>
          <a:p>
            <a:r>
              <a:rPr lang="en-US" sz="3600" dirty="0"/>
              <a:t>We listen empathetically.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BC0364-4B58-4841-A227-00A6A59E0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-2"/>
            <a:ext cx="4657344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29A1F4-D02D-48E4-9331-6870B23B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0813" y="479893"/>
            <a:ext cx="3685031" cy="5458969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6A8CF3-711E-4C63-9DD5-53A2696C0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6411" y="644485"/>
            <a:ext cx="3353835" cy="51297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staurant with shelves and shelves&#10;&#10;Description automatically generated">
            <a:extLst>
              <a:ext uri="{FF2B5EF4-FFF2-40B4-BE49-F238E27FC236}">
                <a16:creationId xmlns:a16="http://schemas.microsoft.com/office/drawing/2014/main" id="{477B7F70-78B7-5A4B-BC0F-E0E7CA6488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957" b="-4"/>
          <a:stretch/>
        </p:blipFill>
        <p:spPr>
          <a:xfrm>
            <a:off x="8340435" y="822036"/>
            <a:ext cx="3026664" cy="2348100"/>
          </a:xfrm>
          <a:prstGeom prst="rect">
            <a:avLst/>
          </a:prstGeom>
        </p:spPr>
      </p:pic>
      <p:pic>
        <p:nvPicPr>
          <p:cNvPr id="10" name="Picture 9" descr="A group of people standing in a field&#10;&#10;Description automatically generated with medium confidence">
            <a:extLst>
              <a:ext uri="{FF2B5EF4-FFF2-40B4-BE49-F238E27FC236}">
                <a16:creationId xmlns:a16="http://schemas.microsoft.com/office/drawing/2014/main" id="{BF762D51-289B-FA42-A8A1-F079482197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24" r="-1" b="-1"/>
          <a:stretch/>
        </p:blipFill>
        <p:spPr>
          <a:xfrm>
            <a:off x="8340435" y="3255097"/>
            <a:ext cx="3026664" cy="23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7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ime compass on hand">
            <a:extLst>
              <a:ext uri="{FF2B5EF4-FFF2-40B4-BE49-F238E27FC236}">
                <a16:creationId xmlns:a16="http://schemas.microsoft.com/office/drawing/2014/main" id="{0BD07CE7-5024-DC46-CDA8-AD67D7D5FE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504" b="8105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EBC66A0-4021-3C44-9881-7CD08BC71C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815" y="3753529"/>
            <a:ext cx="10891156" cy="818471"/>
          </a:xfrm>
        </p:spPr>
        <p:txBody>
          <a:bodyPr>
            <a:normAutofit/>
          </a:bodyPr>
          <a:lstStyle/>
          <a:p>
            <a:r>
              <a:rPr lang="en-US" sz="2800"/>
              <a:t>The Data is the beginning of the journey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20BF251-42B9-5741-BA86-785FABFF7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3281" y="4803494"/>
            <a:ext cx="7552259" cy="14723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b="1" dirty="0"/>
              <a:t>326 Responses</a:t>
            </a:r>
            <a:br>
              <a:rPr lang="en-US" sz="3200" b="1" dirty="0"/>
            </a:br>
            <a:r>
              <a:rPr lang="en-US" sz="3200" b="1" dirty="0"/>
              <a:t>103% of average worship attendance</a:t>
            </a:r>
          </a:p>
          <a:p>
            <a:pPr>
              <a:lnSpc>
                <a:spcPct val="90000"/>
              </a:lnSpc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21073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ows with glasses on their faces&#10;&#10;Description automatically generated with medium confidence">
            <a:extLst>
              <a:ext uri="{FF2B5EF4-FFF2-40B4-BE49-F238E27FC236}">
                <a16:creationId xmlns:a16="http://schemas.microsoft.com/office/drawing/2014/main" id="{4B3C031C-9A49-11A7-6439-3DB98A9F76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" b="19238"/>
          <a:stretch/>
        </p:blipFill>
        <p:spPr>
          <a:xfrm>
            <a:off x="15240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3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2962342690"/>
              </p:ext>
            </p:extLst>
          </p:nvPr>
        </p:nvGraphicFramePr>
        <p:xfrm>
          <a:off x="567159" y="381000"/>
          <a:ext cx="4970041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2426681616"/>
              </p:ext>
            </p:extLst>
          </p:nvPr>
        </p:nvGraphicFramePr>
        <p:xfrm>
          <a:off x="6019799" y="381002"/>
          <a:ext cx="5959997" cy="6287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310245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717473"/>
              </p:ext>
            </p:extLst>
          </p:nvPr>
        </p:nvGraphicFramePr>
        <p:xfrm>
          <a:off x="1518261" y="686112"/>
          <a:ext cx="8718815" cy="5472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43401" y="242331"/>
            <a:ext cx="1770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High Energy</a:t>
            </a:r>
          </a:p>
        </p:txBody>
      </p:sp>
      <p:sp>
        <p:nvSpPr>
          <p:cNvPr id="22" name="TextBox 21"/>
          <p:cNvSpPr txBox="1"/>
          <p:nvPr/>
        </p:nvSpPr>
        <p:spPr>
          <a:xfrm rot="5400000">
            <a:off x="9684917" y="3244334"/>
            <a:ext cx="2146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High Satisfaction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43401" y="630767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Low Energy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193409" y="3080936"/>
            <a:ext cx="2280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Low Satisfaction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1333594" y="616755"/>
            <a:ext cx="1734457" cy="78377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kern="0" dirty="0">
                <a:solidFill>
                  <a:sysClr val="window" lastClr="FFFFFF"/>
                </a:solidFill>
                <a:latin typeface="Calibri"/>
              </a:rPr>
              <a:t>High Energy</a:t>
            </a:r>
          </a:p>
          <a:p>
            <a:pPr>
              <a:defRPr/>
            </a:pPr>
            <a:r>
              <a:rPr lang="en-US" sz="1600" kern="0" dirty="0">
                <a:solidFill>
                  <a:sysClr val="window" lastClr="FFFFFF"/>
                </a:solidFill>
                <a:latin typeface="Calibri"/>
              </a:rPr>
              <a:t>Low Satisfaction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8681394" y="5493325"/>
            <a:ext cx="1740349" cy="77651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kern="0" dirty="0">
                <a:solidFill>
                  <a:sysClr val="window" lastClr="FFFFFF"/>
                </a:solidFill>
                <a:latin typeface="Calibri"/>
              </a:rPr>
              <a:t>Low Energy</a:t>
            </a:r>
          </a:p>
          <a:p>
            <a:pPr>
              <a:defRPr/>
            </a:pPr>
            <a:r>
              <a:rPr lang="en-US" sz="1600" kern="0" dirty="0">
                <a:solidFill>
                  <a:sysClr val="window" lastClr="FFFFFF"/>
                </a:solidFill>
                <a:latin typeface="Calibri"/>
              </a:rPr>
              <a:t>High Satisfaction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1327702" y="5493325"/>
            <a:ext cx="1740349" cy="77651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kern="0" dirty="0">
                <a:solidFill>
                  <a:sysClr val="window" lastClr="FFFFFF"/>
                </a:solidFill>
                <a:latin typeface="Calibri"/>
              </a:rPr>
              <a:t>Low Energy</a:t>
            </a:r>
          </a:p>
          <a:p>
            <a:pPr>
              <a:defRPr/>
            </a:pPr>
            <a:r>
              <a:rPr lang="en-US" sz="1600" kern="0" dirty="0">
                <a:solidFill>
                  <a:sysClr val="window" lastClr="FFFFFF"/>
                </a:solidFill>
                <a:latin typeface="Calibri"/>
              </a:rPr>
              <a:t>Low Satisfaction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0B2A25-AA3C-A747-A8E3-33C858F655A1}"/>
              </a:ext>
            </a:extLst>
          </p:cNvPr>
          <p:cNvSpPr/>
          <p:nvPr/>
        </p:nvSpPr>
        <p:spPr>
          <a:xfrm>
            <a:off x="3822889" y="1756085"/>
            <a:ext cx="11976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Chaos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67A94F-020D-0A42-AC83-0D7DB0FB6935}"/>
              </a:ext>
            </a:extLst>
          </p:cNvPr>
          <p:cNvSpPr/>
          <p:nvPr/>
        </p:nvSpPr>
        <p:spPr>
          <a:xfrm>
            <a:off x="6553200" y="1756085"/>
            <a:ext cx="2057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Transformational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B1EF536-1895-7546-99E6-4753DAEBD69D}"/>
              </a:ext>
            </a:extLst>
          </p:cNvPr>
          <p:cNvSpPr/>
          <p:nvPr/>
        </p:nvSpPr>
        <p:spPr>
          <a:xfrm>
            <a:off x="5073953" y="3797452"/>
            <a:ext cx="253218" cy="196948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4E2D3F-B0D4-98AD-6EC5-5C919E088519}"/>
              </a:ext>
            </a:extLst>
          </p:cNvPr>
          <p:cNvSpPr txBox="1"/>
          <p:nvPr/>
        </p:nvSpPr>
        <p:spPr>
          <a:xfrm>
            <a:off x="4364736" y="3711260"/>
            <a:ext cx="682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2024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0831AC9-63EA-4091-DC8D-FEB07D3A1E93}"/>
              </a:ext>
            </a:extLst>
          </p:cNvPr>
          <p:cNvSpPr/>
          <p:nvPr/>
        </p:nvSpPr>
        <p:spPr>
          <a:xfrm>
            <a:off x="9017367" y="1478816"/>
            <a:ext cx="224803" cy="18520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C20BC7-AFB5-748A-A4C3-04F5585EEACC}"/>
              </a:ext>
            </a:extLst>
          </p:cNvPr>
          <p:cNvSpPr txBox="1"/>
          <p:nvPr/>
        </p:nvSpPr>
        <p:spPr>
          <a:xfrm>
            <a:off x="9433350" y="1768682"/>
            <a:ext cx="97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167861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8C90670-6596-CAC7-F280-20B274F59668}"/>
              </a:ext>
            </a:extLst>
          </p:cNvPr>
          <p:cNvGraphicFramePr/>
          <p:nvPr/>
        </p:nvGraphicFramePr>
        <p:xfrm>
          <a:off x="3686014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Brown and white cow">
            <a:extLst>
              <a:ext uri="{FF2B5EF4-FFF2-40B4-BE49-F238E27FC236}">
                <a16:creationId xmlns:a16="http://schemas.microsoft.com/office/drawing/2014/main" id="{62302AAA-A259-5361-99DE-A46372D929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99" b="59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47050-C725-EE82-48B7-DD8F87B5B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681" y="599481"/>
            <a:ext cx="3280289" cy="2453961"/>
          </a:xfrm>
          <a:prstGeom prst="flowChartDocument">
            <a:avLst/>
          </a:prstGeom>
          <a:solidFill>
            <a:srgbClr val="000000">
              <a:alpha val="75000"/>
            </a:srgbClr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000" kern="1200" cap="all" spc="2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Drivers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AA28AB-2C47-A7C6-4CDF-C6DE61E6746A}"/>
              </a:ext>
            </a:extLst>
          </p:cNvPr>
          <p:cNvSpPr txBox="1"/>
          <p:nvPr/>
        </p:nvSpPr>
        <p:spPr>
          <a:xfrm>
            <a:off x="669919" y="4726983"/>
            <a:ext cx="4150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</a:t>
            </a:r>
            <a:r>
              <a:rPr lang="en-US" sz="3200" i="1" dirty="0" err="1"/>
              <a:t>MOOOOves</a:t>
            </a:r>
            <a:r>
              <a:rPr lang="en-US" sz="3200" dirty="0"/>
              <a:t> you</a:t>
            </a:r>
          </a:p>
        </p:txBody>
      </p:sp>
    </p:spTree>
    <p:extLst>
      <p:ext uri="{BB962C8B-B14F-4D97-AF65-F5344CB8AC3E}">
        <p14:creationId xmlns:p14="http://schemas.microsoft.com/office/powerpoint/2010/main" val="271901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lluminated suspension bridge at night">
            <a:extLst>
              <a:ext uri="{FF2B5EF4-FFF2-40B4-BE49-F238E27FC236}">
                <a16:creationId xmlns:a16="http://schemas.microsoft.com/office/drawing/2014/main" id="{CE88CED3-06DE-7A78-3E21-F0EA9EFE3D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E5CB9C-64A0-4D60-4930-CCFA176BDD7C}"/>
              </a:ext>
            </a:extLst>
          </p:cNvPr>
          <p:cNvSpPr txBox="1"/>
          <p:nvPr/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sz="3800" cap="all" spc="200">
                <a:latin typeface="+mj-lt"/>
                <a:ea typeface="+mj-ea"/>
                <a:cs typeface="+mj-cs"/>
              </a:rPr>
              <a:t>Drivers based on 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0CF8A3-CBBE-6DF6-216F-B24648A78325}"/>
              </a:ext>
            </a:extLst>
          </p:cNvPr>
          <p:cNvSpPr txBox="1"/>
          <p:nvPr/>
        </p:nvSpPr>
        <p:spPr>
          <a:xfrm>
            <a:off x="146957" y="4352544"/>
            <a:ext cx="11854543" cy="1239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 defTabSz="914400">
              <a:spcBef>
                <a:spcPts val="1000"/>
              </a:spcBef>
              <a:buClr>
                <a:schemeClr val="accent2"/>
              </a:buClr>
            </a:pPr>
            <a:r>
              <a:rPr lang="en-US" sz="8800" i="1" dirty="0">
                <a:solidFill>
                  <a:schemeClr val="bg1"/>
                </a:solidFill>
              </a:rPr>
              <a:t>Bridges of Understanding</a:t>
            </a:r>
          </a:p>
        </p:txBody>
      </p:sp>
    </p:spTree>
    <p:extLst>
      <p:ext uri="{BB962C8B-B14F-4D97-AF65-F5344CB8AC3E}">
        <p14:creationId xmlns:p14="http://schemas.microsoft.com/office/powerpoint/2010/main" val="866829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621792"/>
            <a:ext cx="7729728" cy="118872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Clergy focused Congregation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784219"/>
              </p:ext>
            </p:extLst>
          </p:nvPr>
        </p:nvGraphicFramePr>
        <p:xfrm>
          <a:off x="2022475" y="1981201"/>
          <a:ext cx="7556500" cy="4144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992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ze">
            <a:extLst>
              <a:ext uri="{FF2B5EF4-FFF2-40B4-BE49-F238E27FC236}">
                <a16:creationId xmlns:a16="http://schemas.microsoft.com/office/drawing/2014/main" id="{CDED9949-4E1E-04AD-D6E7-0DB4FBC7F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5730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1D74D3-307B-411F-FBEE-ED248B71C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noFill/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>
                <a:solidFill>
                  <a:schemeClr val="tx1"/>
                </a:solidFill>
              </a:rPr>
              <a:t>Realistic Expectations</a:t>
            </a:r>
          </a:p>
        </p:txBody>
      </p:sp>
    </p:spTree>
    <p:extLst>
      <p:ext uri="{BB962C8B-B14F-4D97-AF65-F5344CB8AC3E}">
        <p14:creationId xmlns:p14="http://schemas.microsoft.com/office/powerpoint/2010/main" val="397648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28139-D642-6CB6-EFD3-F16D24A28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102959"/>
            <a:ext cx="3657600" cy="4183451"/>
          </a:xfrm>
        </p:spPr>
        <p:txBody>
          <a:bodyPr>
            <a:normAutofit/>
          </a:bodyPr>
          <a:lstStyle/>
          <a:p>
            <a:r>
              <a:rPr lang="en-US" dirty="0"/>
              <a:t>A Healthy Clergy-focused System </a:t>
            </a:r>
            <a:br>
              <a:rPr lang="en-US" dirty="0"/>
            </a:br>
            <a:r>
              <a:rPr lang="en-US" dirty="0"/>
              <a:t>The “musts”:	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F638148F-0AF5-C4DA-6405-9BC412EF43F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434840" y="548640"/>
          <a:ext cx="7250429" cy="5292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26879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4075E-7DED-6939-F434-3E4985E3F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094" y="712786"/>
            <a:ext cx="10895106" cy="1325563"/>
          </a:xfrm>
        </p:spPr>
        <p:txBody>
          <a:bodyPr/>
          <a:lstStyle/>
          <a:p>
            <a:r>
              <a:rPr lang="en-US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Three priorities for your congregation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64EF9D-AC35-A8D3-9A7A-B959F89F5F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056360"/>
              </p:ext>
            </p:extLst>
          </p:nvPr>
        </p:nvGraphicFramePr>
        <p:xfrm>
          <a:off x="458694" y="1691324"/>
          <a:ext cx="11428506" cy="4453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5-Point Star 2">
            <a:extLst>
              <a:ext uri="{FF2B5EF4-FFF2-40B4-BE49-F238E27FC236}">
                <a16:creationId xmlns:a16="http://schemas.microsoft.com/office/drawing/2014/main" id="{657C5320-3B19-77D6-0D32-D88C1391BCB9}"/>
              </a:ext>
            </a:extLst>
          </p:cNvPr>
          <p:cNvSpPr/>
          <p:nvPr/>
        </p:nvSpPr>
        <p:spPr>
          <a:xfrm>
            <a:off x="7720314" y="4749988"/>
            <a:ext cx="439838" cy="41668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2C245672-0F22-C451-49A5-9856DE67A7EC}"/>
              </a:ext>
            </a:extLst>
          </p:cNvPr>
          <p:cNvSpPr/>
          <p:nvPr/>
        </p:nvSpPr>
        <p:spPr>
          <a:xfrm>
            <a:off x="11513387" y="4819652"/>
            <a:ext cx="439838" cy="41668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>
            <a:extLst>
              <a:ext uri="{FF2B5EF4-FFF2-40B4-BE49-F238E27FC236}">
                <a16:creationId xmlns:a16="http://schemas.microsoft.com/office/drawing/2014/main" id="{99F2596E-37C6-ED5D-B7AF-8A2AC580F91C}"/>
              </a:ext>
            </a:extLst>
          </p:cNvPr>
          <p:cNvSpPr/>
          <p:nvPr/>
        </p:nvSpPr>
        <p:spPr>
          <a:xfrm>
            <a:off x="992094" y="5728526"/>
            <a:ext cx="439838" cy="41668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EE7120-8736-322D-44C2-236495979C10}"/>
              </a:ext>
            </a:extLst>
          </p:cNvPr>
          <p:cNvSpPr txBox="1"/>
          <p:nvPr/>
        </p:nvSpPr>
        <p:spPr>
          <a:xfrm>
            <a:off x="1632030" y="5856790"/>
            <a:ext cx="8854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 the 90% percentile in the benchmarking</a:t>
            </a:r>
          </a:p>
        </p:txBody>
      </p:sp>
    </p:spTree>
    <p:extLst>
      <p:ext uri="{BB962C8B-B14F-4D97-AF65-F5344CB8AC3E}">
        <p14:creationId xmlns:p14="http://schemas.microsoft.com/office/powerpoint/2010/main" val="417660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5C7A26-28E9-D44E-8208-741E04FD7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6240" y="749808"/>
            <a:ext cx="6939520" cy="1645920"/>
          </a:xfrm>
        </p:spPr>
        <p:txBody>
          <a:bodyPr/>
          <a:lstStyle/>
          <a:p>
            <a:r>
              <a:rPr lang="en-US" dirty="0"/>
              <a:t>Your Congregational Culture 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DEE3C75-D994-344C-940E-AA054A2852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270F89-A2F8-8D4C-AD82-F652E7D63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419" y="2828544"/>
            <a:ext cx="5585162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0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1981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MAGI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0" y="1981201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4114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PARACLETE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72629" y="4114801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HEARTH &amp; HOME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3719518" y="133569075"/>
          <a:ext cx="5251451" cy="415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8" descr="animals,birds,fables,nature,nocturnal,owls,transparent background,wisdom,wise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25" y="132630864"/>
            <a:ext cx="280988" cy="28098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9321800" y="132559425"/>
            <a:ext cx="458788" cy="433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00"/>
              </a:lnSpc>
            </a:pPr>
            <a:r>
              <a:rPr lang="en-US" sz="1200" b="1">
                <a:solidFill>
                  <a:srgbClr val="000000"/>
                </a:solidFill>
                <a:ea typeface="Calibri"/>
                <a:cs typeface="Times New Roman"/>
              </a:rPr>
              <a:t>113</a:t>
            </a:r>
            <a:endParaRPr lang="en-US" sz="1200" b="1">
              <a:ea typeface="Calibri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3138" y="152405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Descriptive Map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81600" y="755322"/>
            <a:ext cx="144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Adaptable</a:t>
            </a:r>
          </a:p>
        </p:txBody>
      </p:sp>
      <p:sp>
        <p:nvSpPr>
          <p:cNvPr id="18" name="TextBox 17"/>
          <p:cNvSpPr txBox="1"/>
          <p:nvPr/>
        </p:nvSpPr>
        <p:spPr>
          <a:xfrm rot="16200000">
            <a:off x="956442" y="3365515"/>
            <a:ext cx="1540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Progressive</a:t>
            </a:r>
          </a:p>
        </p:txBody>
      </p:sp>
      <p:sp>
        <p:nvSpPr>
          <p:cNvPr id="19" name="TextBox 18"/>
          <p:cNvSpPr txBox="1"/>
          <p:nvPr/>
        </p:nvSpPr>
        <p:spPr>
          <a:xfrm rot="5400000">
            <a:off x="8706231" y="3641579"/>
            <a:ext cx="1806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Conservative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0281" y="6304108"/>
            <a:ext cx="108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Settled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663" y="1256564"/>
            <a:ext cx="6774306" cy="50475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78289" y="1975175"/>
            <a:ext cx="1828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MAGI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5389" y="4103983"/>
            <a:ext cx="21411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HEARTH </a:t>
            </a:r>
          </a:p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AND HOME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05490" y="4796481"/>
            <a:ext cx="2766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PARACLETE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0460" y="1952021"/>
            <a:ext cx="3658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PERFORMANCE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64681" y="5503440"/>
            <a:ext cx="3544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Diamond 20"/>
          <p:cNvSpPr/>
          <p:nvPr/>
        </p:nvSpPr>
        <p:spPr>
          <a:xfrm>
            <a:off x="3421101" y="4087119"/>
            <a:ext cx="268110" cy="340031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807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160" y="340201"/>
            <a:ext cx="7772400" cy="896938"/>
          </a:xfrm>
        </p:spPr>
        <p:txBody>
          <a:bodyPr>
            <a:normAutofit/>
          </a:bodyPr>
          <a:lstStyle/>
          <a:p>
            <a:pPr algn="ctr"/>
            <a:r>
              <a:rPr lang="en-US" sz="2667" dirty="0" err="1"/>
              <a:t>Paraclete</a:t>
            </a:r>
            <a:r>
              <a:rPr lang="en-US" sz="2667" dirty="0"/>
              <a:t> Culture at Its Best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7326" y="1657350"/>
            <a:ext cx="10731244" cy="4411980"/>
          </a:xfrm>
        </p:spPr>
        <p:txBody>
          <a:bodyPr>
            <a:noAutofit/>
          </a:bodyPr>
          <a:lstStyle/>
          <a:p>
            <a:r>
              <a:rPr lang="en-US" sz="2800" dirty="0"/>
              <a:t>Develop communities that are intellectually open and reflective but that pays attention to structure and ritual. </a:t>
            </a:r>
          </a:p>
          <a:p>
            <a:r>
              <a:rPr lang="en-US" sz="2800" dirty="0"/>
              <a:t>Common to hear conversation about hospitality, inclusiveness, and spiritual practice. </a:t>
            </a:r>
          </a:p>
          <a:p>
            <a:r>
              <a:rPr lang="en-US" sz="2800" dirty="0"/>
              <a:t>Comfortable with the unique spiritual path each individual must follow but believe that there are important patterns to spiritual practice. </a:t>
            </a:r>
          </a:p>
          <a:p>
            <a:r>
              <a:rPr lang="en-US" sz="2800" dirty="0"/>
              <a:t>Uniquely equipped to focus on ministries of healing-often engaged in front line work-when the community is warm and hospitable, it can be a haven for those in need of healing or recovery. </a:t>
            </a:r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B67203BD-DCDB-2856-764E-BD6FF590D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5717" y="5784463"/>
            <a:ext cx="2183896" cy="9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4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754631" y="294323"/>
            <a:ext cx="6926580" cy="760412"/>
          </a:xfrm>
        </p:spPr>
        <p:txBody>
          <a:bodyPr>
            <a:noAutofit/>
          </a:bodyPr>
          <a:lstStyle/>
          <a:p>
            <a:r>
              <a:rPr lang="en-US" dirty="0"/>
              <a:t>Paraclete Shadow Side: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754380" y="1559738"/>
            <a:ext cx="10858500" cy="4132402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/>
              <a:t>If </a:t>
            </a:r>
            <a:r>
              <a:rPr lang="en-US" sz="2400" dirty="0" err="1"/>
              <a:t>missional</a:t>
            </a:r>
            <a:r>
              <a:rPr lang="en-US" sz="2400" dirty="0"/>
              <a:t> focus is lost may find themselves going through the motions of set routines, rather than finding the deeper meaning. </a:t>
            </a:r>
          </a:p>
          <a:p>
            <a:pPr>
              <a:buFont typeface="Arial"/>
              <a:buChar char="•"/>
            </a:pPr>
            <a:r>
              <a:rPr lang="en-US" sz="2400" dirty="0"/>
              <a:t>Watch the temptation to overcommit to meeting the needs of others to the extent that there is burnout.  </a:t>
            </a:r>
          </a:p>
          <a:p>
            <a:pPr>
              <a:buFont typeface="Arial"/>
              <a:buChar char="•"/>
            </a:pPr>
            <a:r>
              <a:rPr lang="en-US" sz="2400" dirty="0"/>
              <a:t>May get trapped in the acceptance of where people are without adequate levels of accountability that can help make people whole. </a:t>
            </a:r>
          </a:p>
          <a:p>
            <a:pPr>
              <a:buFont typeface="Arial"/>
              <a:buChar char="•"/>
            </a:pPr>
            <a:r>
              <a:rPr lang="en-US" sz="2400" dirty="0"/>
              <a:t>The power of the gospel to transform must remain a focus, not just its power to comfort. </a:t>
            </a:r>
          </a:p>
          <a:p>
            <a:pPr>
              <a:buFont typeface="Arial"/>
              <a:buChar char="•"/>
            </a:pPr>
            <a:endParaRPr lang="en-US" sz="2400" dirty="0"/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28BD8C73-8037-883E-7E01-DBA5A04C9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435" y="5501680"/>
            <a:ext cx="2183896" cy="9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41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609600"/>
            <a:ext cx="6939520" cy="1645920"/>
          </a:xfrm>
        </p:spPr>
        <p:txBody>
          <a:bodyPr/>
          <a:lstStyle/>
          <a:p>
            <a:r>
              <a:rPr lang="en-US" dirty="0"/>
              <a:t>Performance Indices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3048000"/>
            <a:ext cx="6939520" cy="1239894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So how are we doing?</a:t>
            </a:r>
          </a:p>
        </p:txBody>
      </p:sp>
    </p:spTree>
    <p:extLst>
      <p:ext uri="{BB962C8B-B14F-4D97-AF65-F5344CB8AC3E}">
        <p14:creationId xmlns:p14="http://schemas.microsoft.com/office/powerpoint/2010/main" val="572932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c 4"/>
          <p:cNvSpPr/>
          <p:nvPr/>
        </p:nvSpPr>
        <p:spPr>
          <a:xfrm>
            <a:off x="2590800" y="2002972"/>
            <a:ext cx="685800" cy="381000"/>
          </a:xfrm>
          <a:prstGeom prst="arc">
            <a:avLst>
              <a:gd name="adj1" fmla="val 10294383"/>
              <a:gd name="adj2" fmla="val 21103445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3276600" y="1981202"/>
            <a:ext cx="1295400" cy="527956"/>
          </a:xfrm>
          <a:prstGeom prst="arc">
            <a:avLst>
              <a:gd name="adj1" fmla="val 10928065"/>
              <a:gd name="adj2" fmla="val 6648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/>
          <p:cNvSpPr/>
          <p:nvPr/>
        </p:nvSpPr>
        <p:spPr>
          <a:xfrm>
            <a:off x="4572018" y="1930234"/>
            <a:ext cx="2772372" cy="578191"/>
          </a:xfrm>
          <a:prstGeom prst="arc">
            <a:avLst>
              <a:gd name="adj1" fmla="val 10698434"/>
              <a:gd name="adj2" fmla="val 2155199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>
            <a:off x="7344391" y="1929495"/>
            <a:ext cx="1295400" cy="527956"/>
          </a:xfrm>
          <a:prstGeom prst="arc">
            <a:avLst>
              <a:gd name="adj1" fmla="val 10294383"/>
              <a:gd name="adj2" fmla="val 6648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>
            <a:off x="8639791" y="2028824"/>
            <a:ext cx="685800" cy="381000"/>
          </a:xfrm>
          <a:prstGeom prst="arc">
            <a:avLst>
              <a:gd name="adj1" fmla="val 10294383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14980" y="1253424"/>
            <a:ext cx="1061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Very Low</a:t>
            </a:r>
          </a:p>
          <a:p>
            <a:r>
              <a:rPr lang="en-US" sz="1600" b="1" dirty="0"/>
              <a:t>0-10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0836" y="1314012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Low 10-30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39317" y="1282497"/>
            <a:ext cx="905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High 70-90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05183" y="1197828"/>
            <a:ext cx="961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Very High </a:t>
            </a:r>
          </a:p>
          <a:p>
            <a:r>
              <a:rPr lang="en-US" sz="1600" b="1" dirty="0"/>
              <a:t>90-100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70837" y="295659"/>
            <a:ext cx="4905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Let’s talk Benchmarking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67C179-ABD6-E048-8C7D-AA87666E6EDF}"/>
              </a:ext>
            </a:extLst>
          </p:cNvPr>
          <p:cNvGrpSpPr>
            <a:grpSpLocks/>
          </p:cNvGrpSpPr>
          <p:nvPr/>
        </p:nvGrpSpPr>
        <p:grpSpPr bwMode="auto">
          <a:xfrm>
            <a:off x="2279167" y="2479516"/>
            <a:ext cx="7358074" cy="2749380"/>
            <a:chOff x="0" y="0"/>
            <a:chExt cx="269" cy="166"/>
          </a:xfrm>
          <a:solidFill>
            <a:schemeClr val="bg2">
              <a:lumMod val="90000"/>
            </a:schemeClr>
          </a:solidFill>
        </p:grpSpPr>
        <p:graphicFrame>
          <p:nvGraphicFramePr>
            <p:cNvPr id="16" name="Chart 15">
              <a:extLst>
                <a:ext uri="{FF2B5EF4-FFF2-40B4-BE49-F238E27FC236}">
                  <a16:creationId xmlns:a16="http://schemas.microsoft.com/office/drawing/2014/main" id="{C43AF651-AFBC-004F-B957-655091F6DD49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269" cy="16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AutoShape 119">
              <a:extLst>
                <a:ext uri="{FF2B5EF4-FFF2-40B4-BE49-F238E27FC236}">
                  <a16:creationId xmlns:a16="http://schemas.microsoft.com/office/drawing/2014/main" id="{E1D40BFE-52E9-E14E-B4D7-1C66016DC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" y="32"/>
              <a:ext cx="226" cy="1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6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39" y="10898"/>
                  </a:moveTo>
                  <a:cubicBezTo>
                    <a:pt x="939" y="10865"/>
                    <a:pt x="939" y="10832"/>
                    <a:pt x="939" y="10800"/>
                  </a:cubicBezTo>
                  <a:cubicBezTo>
                    <a:pt x="939" y="5353"/>
                    <a:pt x="5353" y="939"/>
                    <a:pt x="10800" y="939"/>
                  </a:cubicBezTo>
                  <a:cubicBezTo>
                    <a:pt x="16246" y="939"/>
                    <a:pt x="20661" y="5353"/>
                    <a:pt x="20661" y="10800"/>
                  </a:cubicBezTo>
                  <a:cubicBezTo>
                    <a:pt x="20661" y="10832"/>
                    <a:pt x="20660" y="10865"/>
                    <a:pt x="20660" y="10898"/>
                  </a:cubicBezTo>
                  <a:lnTo>
                    <a:pt x="21599" y="10908"/>
                  </a:lnTo>
                  <a:cubicBezTo>
                    <a:pt x="21599" y="10872"/>
                    <a:pt x="21600" y="10836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36"/>
                    <a:pt x="0" y="10872"/>
                    <a:pt x="0" y="10908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DEBF0CA-B0EA-3146-80E0-11934545D3C2}"/>
              </a:ext>
            </a:extLst>
          </p:cNvPr>
          <p:cNvSpPr txBox="1"/>
          <p:nvPr/>
        </p:nvSpPr>
        <p:spPr>
          <a:xfrm>
            <a:off x="5305346" y="1283234"/>
            <a:ext cx="1030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Average </a:t>
            </a:r>
          </a:p>
          <a:p>
            <a:r>
              <a:rPr lang="en-US" sz="1600" b="1" dirty="0"/>
              <a:t>30-70</a:t>
            </a:r>
          </a:p>
        </p:txBody>
      </p:sp>
    </p:spTree>
    <p:extLst>
      <p:ext uri="{BB962C8B-B14F-4D97-AF65-F5344CB8AC3E}">
        <p14:creationId xmlns:p14="http://schemas.microsoft.com/office/powerpoint/2010/main" val="312576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63225-2071-9F45-B9B9-F9039AB850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26240" y="2638044"/>
            <a:ext cx="3393561" cy="3534156"/>
          </a:xfrm>
        </p:spPr>
        <p:txBody>
          <a:bodyPr>
            <a:normAutofit/>
          </a:bodyPr>
          <a:lstStyle/>
          <a:p>
            <a:r>
              <a:rPr lang="en-US" dirty="0"/>
              <a:t>Is there a disturbing amount of conflict in our congregation? </a:t>
            </a:r>
          </a:p>
          <a:p>
            <a:r>
              <a:rPr lang="en-US" dirty="0"/>
              <a:t>Do we resolve our problems through mutual effort? </a:t>
            </a:r>
          </a:p>
          <a:p>
            <a:r>
              <a:rPr lang="en-US" dirty="0"/>
              <a:t>Among most of our members is there a healthy tolerance of differing opinions and beliefs? </a:t>
            </a:r>
          </a:p>
          <a:p>
            <a:r>
              <a:rPr lang="en-US" dirty="0"/>
              <a:t>Is there frequently a small group that opposing what the majority wants to do?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217B8-D54B-5A44-9E20-689747586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7737" y="2638044"/>
            <a:ext cx="3552063" cy="3838956"/>
          </a:xfrm>
        </p:spPr>
        <p:txBody>
          <a:bodyPr>
            <a:normAutofit/>
          </a:bodyPr>
          <a:lstStyle/>
          <a:p>
            <a:r>
              <a:rPr lang="en-US" dirty="0"/>
              <a:t>Do leaders show genuine concern for what people are thinking when making decisions? </a:t>
            </a:r>
          </a:p>
          <a:p>
            <a:r>
              <a:rPr lang="en-US" dirty="0"/>
              <a:t>Do the SAME small group of people make most of the decisions? </a:t>
            </a:r>
          </a:p>
          <a:p>
            <a:r>
              <a:rPr lang="en-US" dirty="0"/>
              <a:t>In important decisions is there consideration of different approaches to that decision? </a:t>
            </a:r>
          </a:p>
          <a:p>
            <a:r>
              <a:rPr lang="en-US" dirty="0"/>
              <a:t>Is the leadership representative of the membership?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836894-B1E5-014E-A375-E467E382212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b="1" dirty="0"/>
              <a:t>Conflict Management and </a:t>
            </a:r>
            <a:r>
              <a:rPr lang="en-US" b="1" dirty="0" err="1"/>
              <a:t>gOVERNANCE</a:t>
            </a:r>
            <a:r>
              <a:rPr lang="en-US" b="1" dirty="0"/>
              <a:t> Index</a:t>
            </a:r>
          </a:p>
        </p:txBody>
      </p:sp>
    </p:spTree>
    <p:extLst>
      <p:ext uri="{BB962C8B-B14F-4D97-AF65-F5344CB8AC3E}">
        <p14:creationId xmlns:p14="http://schemas.microsoft.com/office/powerpoint/2010/main" val="1430813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75" y="29687"/>
            <a:ext cx="5937755" cy="118872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b="1" dirty="0"/>
              <a:t>Conflict Management and </a:t>
            </a:r>
            <a:r>
              <a:rPr lang="en-US" b="1" dirty="0" err="1"/>
              <a:t>gOVERNANCE</a:t>
            </a:r>
            <a:r>
              <a:rPr lang="en-US" b="1" dirty="0"/>
              <a:t> Index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13B9A7-FC1A-D345-0EC1-68581FA0B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513" y="1313114"/>
            <a:ext cx="8002815" cy="27494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5A3349-6C44-69E7-1109-EC5C4184B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0169" y="4062549"/>
            <a:ext cx="7843159" cy="270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25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2836894-B1E5-014E-A375-E467E382212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b="1" dirty="0" err="1"/>
              <a:t>hOSPITALITY</a:t>
            </a:r>
            <a:r>
              <a:rPr lang="en-US" b="1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DDC6F2-DD12-3544-8DC1-937CD4822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Are we welcoming and enriched by people from many different walks of life?</a:t>
            </a:r>
          </a:p>
          <a:p>
            <a:r>
              <a:rPr lang="en-US" dirty="0"/>
              <a:t>Has being a part of the church community given new meaning to my life?</a:t>
            </a:r>
          </a:p>
          <a:p>
            <a:r>
              <a:rPr lang="en-US" dirty="0"/>
              <a:t>Do I sense a friendly atmosphere among the members of our church? </a:t>
            </a:r>
          </a:p>
          <a:p>
            <a:r>
              <a:rPr lang="en-US" dirty="0"/>
              <a:t>In times of personal need to a sense an atmosphere of genuine care and concern? </a:t>
            </a:r>
          </a:p>
          <a:p>
            <a:r>
              <a:rPr lang="en-US" dirty="0"/>
              <a:t>Have members been prepared to personally welcome guests in worship service? </a:t>
            </a:r>
          </a:p>
        </p:txBody>
      </p:sp>
    </p:spTree>
    <p:extLst>
      <p:ext uri="{BB962C8B-B14F-4D97-AF65-F5344CB8AC3E}">
        <p14:creationId xmlns:p14="http://schemas.microsoft.com/office/powerpoint/2010/main" val="4090996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c 4"/>
          <p:cNvSpPr/>
          <p:nvPr/>
        </p:nvSpPr>
        <p:spPr>
          <a:xfrm>
            <a:off x="2590800" y="2002972"/>
            <a:ext cx="685800" cy="381000"/>
          </a:xfrm>
          <a:prstGeom prst="arc">
            <a:avLst>
              <a:gd name="adj1" fmla="val 10294383"/>
              <a:gd name="adj2" fmla="val 21103445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3276600" y="1981202"/>
            <a:ext cx="1295400" cy="527956"/>
          </a:xfrm>
          <a:prstGeom prst="arc">
            <a:avLst>
              <a:gd name="adj1" fmla="val 10928065"/>
              <a:gd name="adj2" fmla="val 6648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/>
          <p:cNvSpPr/>
          <p:nvPr/>
        </p:nvSpPr>
        <p:spPr>
          <a:xfrm>
            <a:off x="4572018" y="1930234"/>
            <a:ext cx="2772372" cy="578191"/>
          </a:xfrm>
          <a:prstGeom prst="arc">
            <a:avLst>
              <a:gd name="adj1" fmla="val 10698434"/>
              <a:gd name="adj2" fmla="val 2155199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>
            <a:off x="7344391" y="1929495"/>
            <a:ext cx="1295400" cy="527956"/>
          </a:xfrm>
          <a:prstGeom prst="arc">
            <a:avLst>
              <a:gd name="adj1" fmla="val 10294383"/>
              <a:gd name="adj2" fmla="val 6648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>
            <a:off x="8639791" y="2028824"/>
            <a:ext cx="685800" cy="381000"/>
          </a:xfrm>
          <a:prstGeom prst="arc">
            <a:avLst>
              <a:gd name="adj1" fmla="val 10294383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14980" y="1253424"/>
            <a:ext cx="1061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Very Low</a:t>
            </a:r>
          </a:p>
          <a:p>
            <a:r>
              <a:rPr lang="en-US" sz="1600" b="1" dirty="0"/>
              <a:t>0-10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0836" y="1314012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Low 10-30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39317" y="1282497"/>
            <a:ext cx="905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High 70-90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05183" y="1197828"/>
            <a:ext cx="961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Very High </a:t>
            </a:r>
          </a:p>
          <a:p>
            <a:r>
              <a:rPr lang="en-US" sz="1600" b="1" dirty="0"/>
              <a:t>90-100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BF0CA-B0EA-3146-80E0-11934545D3C2}"/>
              </a:ext>
            </a:extLst>
          </p:cNvPr>
          <p:cNvSpPr txBox="1"/>
          <p:nvPr/>
        </p:nvSpPr>
        <p:spPr>
          <a:xfrm>
            <a:off x="5305346" y="1283234"/>
            <a:ext cx="1030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Average </a:t>
            </a:r>
          </a:p>
          <a:p>
            <a:r>
              <a:rPr lang="en-US" sz="1600" b="1" dirty="0"/>
              <a:t>30-70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D56CE8D-5405-4745-9B44-D80FCA50BAD3}"/>
              </a:ext>
            </a:extLst>
          </p:cNvPr>
          <p:cNvSpPr txBox="1">
            <a:spLocks/>
          </p:cNvSpPr>
          <p:nvPr/>
        </p:nvSpPr>
        <p:spPr>
          <a:xfrm>
            <a:off x="3085111" y="352863"/>
            <a:ext cx="5937755" cy="63934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Hospitality Index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4F28C4-5778-C246-7D01-B42BC7533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071" y="2752325"/>
            <a:ext cx="7952015" cy="379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49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63225-2071-9F45-B9B9-F9039AB850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26240" y="2638044"/>
            <a:ext cx="3393561" cy="353415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Do we do a good job helping members understand they are called to ministry? </a:t>
            </a:r>
          </a:p>
          <a:p>
            <a:r>
              <a:rPr lang="en-US" dirty="0"/>
              <a:t>Do we prepare our members for ministry by helping them discern gifts? </a:t>
            </a:r>
          </a:p>
          <a:p>
            <a:r>
              <a:rPr lang="en-US" dirty="0"/>
              <a:t>Do we provide opportunities for members to engage in active ministry within the church and world? </a:t>
            </a:r>
          </a:p>
          <a:p>
            <a:r>
              <a:rPr lang="en-US" dirty="0"/>
              <a:t>Do we do a good job supporting persons in ministry by reminding them they are making a difference? </a:t>
            </a:r>
          </a:p>
          <a:p>
            <a:r>
              <a:rPr lang="en-US" dirty="0"/>
              <a:t>Do our lay people work with the clergy in leading and planning worship?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217B8-D54B-5A44-9E20-689747586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7737" y="2638044"/>
            <a:ext cx="3552063" cy="383895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Do our members understand that they have a spiritual responsibility for life-long learning and formation? </a:t>
            </a:r>
          </a:p>
          <a:p>
            <a:r>
              <a:rPr lang="en-US" dirty="0"/>
              <a:t>Do we provide opportunities for education and formation in a variety of ways so that individuals can find one that fits their complex life style? </a:t>
            </a:r>
          </a:p>
          <a:p>
            <a:r>
              <a:rPr lang="en-US" dirty="0"/>
              <a:t>Do we provide high quality education that is appropriate to every age and stage of life?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836894-B1E5-014E-A375-E467E382212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Readiness for ministry and Educational engagement Index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17AF42D-D43D-A244-81AE-DD63A7C16092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0"/>
          <a:ext cx="5937250" cy="1936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7250">
                  <a:extLst>
                    <a:ext uri="{9D8B030D-6E8A-4147-A177-3AD203B41FA5}">
                      <a16:colId xmlns:a16="http://schemas.microsoft.com/office/drawing/2014/main" val="2979252860"/>
                    </a:ext>
                  </a:extLst>
                </a:gridCol>
              </a:tblGrid>
              <a:tr h="193606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 dirty="0">
                          <a:effectLst/>
                        </a:rPr>
                        <a:t>Our church does a good job helping each member understand that he or she is called to ministry.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67" marR="8067" marT="8067" marB="0"/>
                </a:tc>
                <a:extLst>
                  <a:ext uri="{0D108BD9-81ED-4DB2-BD59-A6C34878D82A}">
                    <a16:rowId xmlns:a16="http://schemas.microsoft.com/office/drawing/2014/main" val="444734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419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1" y="228600"/>
            <a:ext cx="5937755" cy="118872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Readiness for ministry and Education engagement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D0BD19-26FF-3661-D386-E84B7E60A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683" y="1554479"/>
            <a:ext cx="7309758" cy="2481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9757BF-B7CD-02D5-030E-4079F2233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1683" y="4249420"/>
            <a:ext cx="7309757" cy="248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00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2836894-B1E5-014E-A375-E467E3822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122" y="978777"/>
            <a:ext cx="4443982" cy="1174991"/>
          </a:xfrm>
        </p:spPr>
        <p:txBody>
          <a:bodyPr>
            <a:normAutofit/>
          </a:bodyPr>
          <a:lstStyle/>
          <a:p>
            <a:r>
              <a:rPr lang="en-US" sz="2100" b="1"/>
              <a:t>Spiritual vitality  </a:t>
            </a:r>
          </a:p>
        </p:txBody>
      </p:sp>
      <p:pic>
        <p:nvPicPr>
          <p:cNvPr id="7" name="Picture 6" descr="Cross section of young plant and roots">
            <a:extLst>
              <a:ext uri="{FF2B5EF4-FFF2-40B4-BE49-F238E27FC236}">
                <a16:creationId xmlns:a16="http://schemas.microsoft.com/office/drawing/2014/main" id="{773EA69D-472F-A535-E833-0FDDC057CE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80" r="10303"/>
          <a:stretch/>
        </p:blipFill>
        <p:spPr>
          <a:xfrm>
            <a:off x="1524020" y="10"/>
            <a:ext cx="3492988" cy="685799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DDC6F2-DD12-3544-8DC1-937CD4822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8122" y="2640692"/>
            <a:ext cx="4443982" cy="32552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/>
              <a:t>Do my spiritual experiences often impact the way I look at my life? </a:t>
            </a:r>
          </a:p>
          <a:p>
            <a:pPr>
              <a:lnSpc>
                <a:spcPct val="90000"/>
              </a:lnSpc>
            </a:pPr>
            <a:r>
              <a:rPr lang="en-US" sz="1700"/>
              <a:t>Is my spiritually the basis of my whole approach to life? </a:t>
            </a:r>
          </a:p>
          <a:p>
            <a:pPr>
              <a:lnSpc>
                <a:spcPct val="90000"/>
              </a:lnSpc>
            </a:pPr>
            <a:r>
              <a:rPr lang="en-US" sz="1700"/>
              <a:t>Do I experience the presence of God in my life? </a:t>
            </a:r>
          </a:p>
          <a:p>
            <a:pPr>
              <a:lnSpc>
                <a:spcPct val="90000"/>
              </a:lnSpc>
            </a:pPr>
            <a:r>
              <a:rPr lang="en-US" sz="1700"/>
              <a:t>Do I work to connect my faith to all other aspects of my life? </a:t>
            </a:r>
          </a:p>
          <a:p>
            <a:pPr>
              <a:lnSpc>
                <a:spcPct val="90000"/>
              </a:lnSpc>
            </a:pPr>
            <a:r>
              <a:rPr lang="en-US" sz="1700"/>
              <a:t>Although my faith is important to me, do I feel there are other things more pressing in my life right now? </a:t>
            </a:r>
          </a:p>
        </p:txBody>
      </p:sp>
    </p:spTree>
    <p:extLst>
      <p:ext uri="{BB962C8B-B14F-4D97-AF65-F5344CB8AC3E}">
        <p14:creationId xmlns:p14="http://schemas.microsoft.com/office/powerpoint/2010/main" val="3562684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c 4"/>
          <p:cNvSpPr/>
          <p:nvPr/>
        </p:nvSpPr>
        <p:spPr>
          <a:xfrm>
            <a:off x="2590800" y="2002972"/>
            <a:ext cx="685800" cy="381000"/>
          </a:xfrm>
          <a:prstGeom prst="arc">
            <a:avLst>
              <a:gd name="adj1" fmla="val 10294383"/>
              <a:gd name="adj2" fmla="val 21103445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3276600" y="1981202"/>
            <a:ext cx="1295400" cy="527956"/>
          </a:xfrm>
          <a:prstGeom prst="arc">
            <a:avLst>
              <a:gd name="adj1" fmla="val 10928065"/>
              <a:gd name="adj2" fmla="val 6648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/>
          <p:cNvSpPr/>
          <p:nvPr/>
        </p:nvSpPr>
        <p:spPr>
          <a:xfrm>
            <a:off x="4572018" y="1930234"/>
            <a:ext cx="2772372" cy="578191"/>
          </a:xfrm>
          <a:prstGeom prst="arc">
            <a:avLst>
              <a:gd name="adj1" fmla="val 10698434"/>
              <a:gd name="adj2" fmla="val 2155199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>
            <a:off x="7344391" y="1929495"/>
            <a:ext cx="1295400" cy="527956"/>
          </a:xfrm>
          <a:prstGeom prst="arc">
            <a:avLst>
              <a:gd name="adj1" fmla="val 10294383"/>
              <a:gd name="adj2" fmla="val 6648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>
            <a:off x="8639791" y="2028824"/>
            <a:ext cx="685800" cy="381000"/>
          </a:xfrm>
          <a:prstGeom prst="arc">
            <a:avLst>
              <a:gd name="adj1" fmla="val 10294383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14980" y="1253424"/>
            <a:ext cx="1061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Very Low</a:t>
            </a:r>
          </a:p>
          <a:p>
            <a:r>
              <a:rPr lang="en-US" sz="1600" b="1" dirty="0"/>
              <a:t>0-10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0836" y="1314012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Low 10-30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39317" y="1282497"/>
            <a:ext cx="905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High 70-90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05183" y="1197828"/>
            <a:ext cx="961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Very High </a:t>
            </a:r>
          </a:p>
          <a:p>
            <a:r>
              <a:rPr lang="en-US" sz="1600" b="1" dirty="0"/>
              <a:t>90-100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BF0CA-B0EA-3146-80E0-11934545D3C2}"/>
              </a:ext>
            </a:extLst>
          </p:cNvPr>
          <p:cNvSpPr txBox="1"/>
          <p:nvPr/>
        </p:nvSpPr>
        <p:spPr>
          <a:xfrm>
            <a:off x="5305346" y="1283234"/>
            <a:ext cx="1030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Average </a:t>
            </a:r>
          </a:p>
          <a:p>
            <a:r>
              <a:rPr lang="en-US" sz="1600" b="1" dirty="0"/>
              <a:t>30-70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D56CE8D-5405-4745-9B44-D80FCA50BAD3}"/>
              </a:ext>
            </a:extLst>
          </p:cNvPr>
          <p:cNvSpPr txBox="1">
            <a:spLocks/>
          </p:cNvSpPr>
          <p:nvPr/>
        </p:nvSpPr>
        <p:spPr>
          <a:xfrm>
            <a:off x="3085111" y="352863"/>
            <a:ext cx="5937755" cy="76254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Spiritual Vitality</a:t>
            </a:r>
          </a:p>
          <a:p>
            <a:r>
              <a:rPr lang="en-US" b="1" dirty="0"/>
              <a:t> Index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E61B8F-87C5-3FDA-A048-EA4E38387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471" y="2617557"/>
            <a:ext cx="8425543" cy="396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00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2836894-B1E5-014E-A375-E467E382212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b="1" dirty="0"/>
              <a:t>Worship and Music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DDC6F2-DD12-3544-8DC1-937CD4822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Is the music at our church outstanding in quality and appropriate in style in our congregation? </a:t>
            </a:r>
          </a:p>
          <a:p>
            <a:r>
              <a:rPr lang="en-US" sz="2800" dirty="0"/>
              <a:t>Are the worship services at our church exceptional in both quality and spiritual content? </a:t>
            </a:r>
          </a:p>
        </p:txBody>
      </p:sp>
    </p:spTree>
    <p:extLst>
      <p:ext uri="{BB962C8B-B14F-4D97-AF65-F5344CB8AC3E}">
        <p14:creationId xmlns:p14="http://schemas.microsoft.com/office/powerpoint/2010/main" val="31399022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c 4"/>
          <p:cNvSpPr/>
          <p:nvPr/>
        </p:nvSpPr>
        <p:spPr>
          <a:xfrm>
            <a:off x="2590800" y="2002972"/>
            <a:ext cx="685800" cy="381000"/>
          </a:xfrm>
          <a:prstGeom prst="arc">
            <a:avLst>
              <a:gd name="adj1" fmla="val 10294383"/>
              <a:gd name="adj2" fmla="val 21103445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3276600" y="1981202"/>
            <a:ext cx="1295400" cy="527956"/>
          </a:xfrm>
          <a:prstGeom prst="arc">
            <a:avLst>
              <a:gd name="adj1" fmla="val 10928065"/>
              <a:gd name="adj2" fmla="val 6648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/>
          <p:cNvSpPr/>
          <p:nvPr/>
        </p:nvSpPr>
        <p:spPr>
          <a:xfrm>
            <a:off x="4572018" y="1930234"/>
            <a:ext cx="2772372" cy="578191"/>
          </a:xfrm>
          <a:prstGeom prst="arc">
            <a:avLst>
              <a:gd name="adj1" fmla="val 10698434"/>
              <a:gd name="adj2" fmla="val 2155199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>
            <a:off x="7344391" y="1929495"/>
            <a:ext cx="1295400" cy="527956"/>
          </a:xfrm>
          <a:prstGeom prst="arc">
            <a:avLst>
              <a:gd name="adj1" fmla="val 10294383"/>
              <a:gd name="adj2" fmla="val 6648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>
            <a:off x="8639791" y="2028824"/>
            <a:ext cx="685800" cy="381000"/>
          </a:xfrm>
          <a:prstGeom prst="arc">
            <a:avLst>
              <a:gd name="adj1" fmla="val 10294383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14980" y="1253424"/>
            <a:ext cx="1061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Very Low</a:t>
            </a:r>
          </a:p>
          <a:p>
            <a:r>
              <a:rPr lang="en-US" sz="1600" b="1" dirty="0"/>
              <a:t>0-10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0836" y="1314012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Low 10-30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39317" y="1282497"/>
            <a:ext cx="905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High 70-90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05183" y="1197828"/>
            <a:ext cx="961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Very High </a:t>
            </a:r>
          </a:p>
          <a:p>
            <a:r>
              <a:rPr lang="en-US" sz="1600" b="1" dirty="0"/>
              <a:t>90-100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BF0CA-B0EA-3146-80E0-11934545D3C2}"/>
              </a:ext>
            </a:extLst>
          </p:cNvPr>
          <p:cNvSpPr txBox="1"/>
          <p:nvPr/>
        </p:nvSpPr>
        <p:spPr>
          <a:xfrm>
            <a:off x="5305346" y="1283234"/>
            <a:ext cx="1030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Average </a:t>
            </a:r>
          </a:p>
          <a:p>
            <a:r>
              <a:rPr lang="en-US" sz="1600" b="1" dirty="0"/>
              <a:t>30-70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D56CE8D-5405-4745-9B44-D80FCA50BAD3}"/>
              </a:ext>
            </a:extLst>
          </p:cNvPr>
          <p:cNvSpPr txBox="1">
            <a:spLocks/>
          </p:cNvSpPr>
          <p:nvPr/>
        </p:nvSpPr>
        <p:spPr>
          <a:xfrm>
            <a:off x="3085111" y="352863"/>
            <a:ext cx="5937755" cy="76254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Worship and Music </a:t>
            </a:r>
          </a:p>
          <a:p>
            <a:r>
              <a:rPr lang="en-US" b="1" dirty="0"/>
              <a:t>Index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3DC2A-9207-796A-B524-FA2CB7F33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1" y="2672443"/>
            <a:ext cx="8017328" cy="383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184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BE007-6933-3D6B-C801-D6787D4EE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7947" y="1020931"/>
            <a:ext cx="5928358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/>
              <a:t>Next steps</a:t>
            </a:r>
          </a:p>
        </p:txBody>
      </p:sp>
      <p:pic>
        <p:nvPicPr>
          <p:cNvPr id="5" name="Picture 4" descr="White stairs with a blue arrow drawn in the middle pointing upwards">
            <a:extLst>
              <a:ext uri="{FF2B5EF4-FFF2-40B4-BE49-F238E27FC236}">
                <a16:creationId xmlns:a16="http://schemas.microsoft.com/office/drawing/2014/main" id="{724F18A3-0EC4-B7BB-94EC-05C318C3F0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33" r="24700"/>
          <a:stretch/>
        </p:blipFill>
        <p:spPr>
          <a:xfrm>
            <a:off x="20" y="10"/>
            <a:ext cx="4654277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26093F-A205-6FCA-FA42-3542A538978B}"/>
              </a:ext>
            </a:extLst>
          </p:cNvPr>
          <p:cNvSpPr txBox="1"/>
          <p:nvPr/>
        </p:nvSpPr>
        <p:spPr>
          <a:xfrm>
            <a:off x="4930815" y="3321934"/>
            <a:ext cx="71801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/>
              <a:t>Listening Sessions Prep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/>
              <a:t>Listening Sessions </a:t>
            </a:r>
          </a:p>
        </p:txBody>
      </p:sp>
    </p:spTree>
    <p:extLst>
      <p:ext uri="{BB962C8B-B14F-4D97-AF65-F5344CB8AC3E}">
        <p14:creationId xmlns:p14="http://schemas.microsoft.com/office/powerpoint/2010/main" val="35564803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5D778-DEBB-1A06-BE97-3AA1F787C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dirty="0"/>
              <a:t>What these do: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C540B9-5362-6741-088E-83C8A2EB47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688603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60018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9869DD-DF05-82E8-8139-B69E00EB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What they are not: 	</a:t>
            </a:r>
          </a:p>
        </p:txBody>
      </p:sp>
      <p:graphicFrame>
        <p:nvGraphicFramePr>
          <p:cNvPr id="8" name="TextBox 2">
            <a:extLst>
              <a:ext uri="{FF2B5EF4-FFF2-40B4-BE49-F238E27FC236}">
                <a16:creationId xmlns:a16="http://schemas.microsoft.com/office/drawing/2014/main" id="{7C275991-779D-4D2C-4F64-F5EC7B7573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812630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365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717E002-9C88-6246-9F88-5373D9C8F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DE6FF38-71A3-D042-A948-4A64B2DBBC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CDF0FAA-3967-294F-810F-AAB63911DD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9AA09E7-6B1D-F344-AE02-5DE9E7D83E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D2F90B3-682D-8541-8739-C46D4C14C4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3DCBD6C-AB6E-8E49-84B0-B879D17AA4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People handing out shirts">
            <a:extLst>
              <a:ext uri="{FF2B5EF4-FFF2-40B4-BE49-F238E27FC236}">
                <a16:creationId xmlns:a16="http://schemas.microsoft.com/office/drawing/2014/main" id="{5FBFAD5E-C1D0-63AE-02EE-57165B1D72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53" r="-2" b="-2"/>
          <a:stretch/>
        </p:blipFill>
        <p:spPr>
          <a:xfrm>
            <a:off x="4649234" y="10"/>
            <a:ext cx="3775438" cy="2634800"/>
          </a:xfrm>
          <a:prstGeom prst="rect">
            <a:avLst/>
          </a:prstGeom>
        </p:spPr>
      </p:pic>
      <p:pic>
        <p:nvPicPr>
          <p:cNvPr id="6" name="Content Placeholder 5" descr="Women distributing shirts">
            <a:extLst>
              <a:ext uri="{FF2B5EF4-FFF2-40B4-BE49-F238E27FC236}">
                <a16:creationId xmlns:a16="http://schemas.microsoft.com/office/drawing/2014/main" id="{5F1A67F7-B896-7003-A1A0-10198853E1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16271"/>
          <a:stretch/>
        </p:blipFill>
        <p:spPr>
          <a:xfrm>
            <a:off x="4649234" y="2634810"/>
            <a:ext cx="7537702" cy="421270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19A77C-225C-49E7-5342-86824FC55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Dreaming together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of: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368EBE9-7C14-80A4-E3C4-30A8A978E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Preferred future</a:t>
            </a:r>
          </a:p>
          <a:p>
            <a:r>
              <a:rPr lang="en-US" sz="3200" dirty="0">
                <a:solidFill>
                  <a:schemeClr val="bg1"/>
                </a:solidFill>
              </a:rPr>
              <a:t>What it feels like</a:t>
            </a:r>
          </a:p>
          <a:p>
            <a:r>
              <a:rPr lang="en-US" sz="3200" dirty="0">
                <a:solidFill>
                  <a:schemeClr val="bg1"/>
                </a:solidFill>
              </a:rPr>
              <a:t>What it looks like</a:t>
            </a:r>
          </a:p>
          <a:p>
            <a:r>
              <a:rPr lang="en-US" sz="3200" dirty="0">
                <a:solidFill>
                  <a:schemeClr val="bg1"/>
                </a:solidFill>
              </a:rPr>
              <a:t>And how you can be a part of getting there</a:t>
            </a:r>
          </a:p>
          <a:p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0" name="Picture 9" descr="Several hands raised and ready to answer a question">
            <a:extLst>
              <a:ext uri="{FF2B5EF4-FFF2-40B4-BE49-F238E27FC236}">
                <a16:creationId xmlns:a16="http://schemas.microsoft.com/office/drawing/2014/main" id="{E6436033-1794-B4DB-5861-99389632A9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72" r="830" b="-4"/>
          <a:stretch/>
        </p:blipFill>
        <p:spPr>
          <a:xfrm>
            <a:off x="8424672" y="10"/>
            <a:ext cx="3776472" cy="264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636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side a church with a large organ&#10;&#10;Description automatically generated">
            <a:extLst>
              <a:ext uri="{FF2B5EF4-FFF2-40B4-BE49-F238E27FC236}">
                <a16:creationId xmlns:a16="http://schemas.microsoft.com/office/drawing/2014/main" id="{A88A00B2-96E9-80C6-CE02-FDAD1AFAC1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996" b="95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C9163078-6C75-E241-B23D-B76C8935F8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462987"/>
            <a:ext cx="8991600" cy="5741043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Autofit/>
          </a:bodyPr>
          <a:lstStyle/>
          <a:p>
            <a:pPr marL="114300"/>
            <a:r>
              <a:rPr lang="en-US" sz="4000" dirty="0">
                <a:solidFill>
                  <a:schemeClr val="tx1"/>
                </a:solidFill>
              </a:rPr>
              <a:t>By wisdom a house is built, and through understanding it is established; 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through knowledge its rooms are filled with rare and beautiful treasures</a:t>
            </a: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Proverbs 24:3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45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6EF36171D6264E9FAFA53316F47202" ma:contentTypeVersion="15" ma:contentTypeDescription="Create a new document." ma:contentTypeScope="" ma:versionID="d0b18db84a3e22a2b0c40881eef6ac36">
  <xsd:schema xmlns:xsd="http://www.w3.org/2001/XMLSchema" xmlns:xs="http://www.w3.org/2001/XMLSchema" xmlns:p="http://schemas.microsoft.com/office/2006/metadata/properties" xmlns:ns2="1daa59d7-cf5d-4d66-9c65-44aa5b313e2c" xmlns:ns3="c2fc798f-fb08-47d0-8313-55e7a79c5881" targetNamespace="http://schemas.microsoft.com/office/2006/metadata/properties" ma:root="true" ma:fieldsID="17161b24c7602c04cbe602c0a6a59564" ns2:_="" ns3:_="">
    <xsd:import namespace="1daa59d7-cf5d-4d66-9c65-44aa5b313e2c"/>
    <xsd:import namespace="c2fc798f-fb08-47d0-8313-55e7a79c58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aa59d7-cf5d-4d66-9c65-44aa5b313e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77988c5-ab72-4586-9348-bc9681f28e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fc798f-fb08-47d0-8313-55e7a79c588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fe73617-d613-49d1-ba7b-427b3ff0a0a0}" ma:internalName="TaxCatchAll" ma:showField="CatchAllData" ma:web="c2fc798f-fb08-47d0-8313-55e7a79c58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AC762D-83F7-4BF8-959C-D209BE97B59F}"/>
</file>

<file path=customXml/itemProps2.xml><?xml version="1.0" encoding="utf-8"?>
<ds:datastoreItem xmlns:ds="http://schemas.openxmlformats.org/officeDocument/2006/customXml" ds:itemID="{A52F79BA-F8FD-4225-A13F-727041478EA1}"/>
</file>

<file path=docProps/app.xml><?xml version="1.0" encoding="utf-8"?>
<Properties xmlns="http://schemas.openxmlformats.org/officeDocument/2006/extended-properties" xmlns:vt="http://schemas.openxmlformats.org/officeDocument/2006/docPropsVTypes">
  <Template>{94C285E2-58B3-0E46-B37E-A4D8A2EB6DE9}tf10001120</Template>
  <TotalTime>5751</TotalTime>
  <Words>1139</Words>
  <Application>Microsoft Macintosh PowerPoint</Application>
  <PresentationFormat>Widescreen</PresentationFormat>
  <Paragraphs>200</Paragraphs>
  <Slides>33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Gill Sans MT</vt:lpstr>
      <vt:lpstr>Parcel</vt:lpstr>
      <vt:lpstr>St. James’s Episcopal Church Congregational Presentation</vt:lpstr>
      <vt:lpstr>Why we do what we do the way we do it. </vt:lpstr>
      <vt:lpstr>The Data is the beginning of the journey </vt:lpstr>
      <vt:lpstr>PowerPoint Presentation</vt:lpstr>
      <vt:lpstr>PowerPoint Presentation</vt:lpstr>
      <vt:lpstr>PowerPoint Presentation</vt:lpstr>
      <vt:lpstr>Drivers</vt:lpstr>
      <vt:lpstr>PowerPoint Presentation</vt:lpstr>
      <vt:lpstr>The Clergy focused Congregation </vt:lpstr>
      <vt:lpstr>Realistic Expectations</vt:lpstr>
      <vt:lpstr>A Healthy Clergy-focused System  The “musts”: </vt:lpstr>
      <vt:lpstr>Three priorities for your congregation</vt:lpstr>
      <vt:lpstr>Your Congregational Culture </vt:lpstr>
      <vt:lpstr>PowerPoint Presentation</vt:lpstr>
      <vt:lpstr>Paraclete Culture at Its Best  </vt:lpstr>
      <vt:lpstr>Paraclete Shadow Side: </vt:lpstr>
      <vt:lpstr>Performance Indices</vt:lpstr>
      <vt:lpstr>PowerPoint Presentation</vt:lpstr>
      <vt:lpstr>Conflict Management and gOVERNANCE Index</vt:lpstr>
      <vt:lpstr>Conflict Management and gOVERNANCE Index</vt:lpstr>
      <vt:lpstr>hOSPITALITY </vt:lpstr>
      <vt:lpstr>PowerPoint Presentation</vt:lpstr>
      <vt:lpstr>Readiness for ministry and Educational engagement Index</vt:lpstr>
      <vt:lpstr>Readiness for ministry and Education engagement</vt:lpstr>
      <vt:lpstr>Spiritual vitality  </vt:lpstr>
      <vt:lpstr>PowerPoint Presentation</vt:lpstr>
      <vt:lpstr>Worship and Music </vt:lpstr>
      <vt:lpstr>PowerPoint Presentation</vt:lpstr>
      <vt:lpstr>Next steps</vt:lpstr>
      <vt:lpstr>What these do:</vt:lpstr>
      <vt:lpstr>What they are not:  </vt:lpstr>
      <vt:lpstr>Dreaming together of:</vt:lpstr>
      <vt:lpstr>By wisdom a house is built, and through understanding it is established;  through knowledge its rooms are filled with rare and beautiful treasures  Proverbs 24:3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Linworth United Methodist Church  October 25, 2022</dc:title>
  <dc:creator>Emily Swanson</dc:creator>
  <cp:lastModifiedBy>Ryan Hamilton</cp:lastModifiedBy>
  <cp:revision>78</cp:revision>
  <dcterms:created xsi:type="dcterms:W3CDTF">2022-10-25T11:12:48Z</dcterms:created>
  <dcterms:modified xsi:type="dcterms:W3CDTF">2024-10-15T18:37:19Z</dcterms:modified>
</cp:coreProperties>
</file>